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 id="2147483694" r:id="rId6"/>
    <p:sldMasterId id="2147483684" r:id="rId7"/>
  </p:sldMasterIdLst>
  <p:notesMasterIdLst>
    <p:notesMasterId r:id="rId23"/>
  </p:notesMasterIdLst>
  <p:sldIdLst>
    <p:sldId id="263" r:id="rId8"/>
    <p:sldId id="282" r:id="rId9"/>
    <p:sldId id="283" r:id="rId10"/>
    <p:sldId id="269" r:id="rId11"/>
    <p:sldId id="295" r:id="rId12"/>
    <p:sldId id="298" r:id="rId13"/>
    <p:sldId id="301" r:id="rId14"/>
    <p:sldId id="284" r:id="rId15"/>
    <p:sldId id="292" r:id="rId16"/>
    <p:sldId id="289" r:id="rId17"/>
    <p:sldId id="303" r:id="rId18"/>
    <p:sldId id="297" r:id="rId19"/>
    <p:sldId id="302" r:id="rId20"/>
    <p:sldId id="290" r:id="rId21"/>
    <p:sldId id="299" r:id="rId22"/>
  </p:sldIdLst>
  <p:sldSz cx="12192000" cy="6858000"/>
  <p:notesSz cx="6858000" cy="2867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solowski, Nathan R." initials="WNR" lastIdx="1" clrIdx="0">
    <p:extLst>
      <p:ext uri="{19B8F6BF-5375-455C-9EA6-DF929625EA0E}">
        <p15:presenceInfo xmlns:p15="http://schemas.microsoft.com/office/powerpoint/2012/main" userId="S::12740530@NWTC.EDU::3616dcc6-5b9f-4a50-a84b-64a8eec8dd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9BEC9"/>
    <a:srgbClr val="0038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03F70-F287-4DB3-BE79-EC658E357378}" v="13" dt="2020-03-03T13:28:08.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88" autoAdjust="0"/>
  </p:normalViewPr>
  <p:slideViewPr>
    <p:cSldViewPr snapToGrid="0">
      <p:cViewPr>
        <p:scale>
          <a:sx n="67" d="100"/>
          <a:sy n="67" d="100"/>
        </p:scale>
        <p:origin x="1267"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solowski, Nathan R." userId="3616dcc6-5b9f-4a50-a84b-64a8eec8dd98" providerId="ADAL" clId="{E882CB80-ED8B-4AD8-8A54-DFD2B1CF552B}"/>
    <pc:docChg chg="undo custSel modSld">
      <pc:chgData name="Wesolowski, Nathan R." userId="3616dcc6-5b9f-4a50-a84b-64a8eec8dd98" providerId="ADAL" clId="{E882CB80-ED8B-4AD8-8A54-DFD2B1CF552B}" dt="2020-03-03T13:28:42.620" v="228" actId="20577"/>
      <pc:docMkLst>
        <pc:docMk/>
      </pc:docMkLst>
      <pc:sldChg chg="modNotesTx">
        <pc:chgData name="Wesolowski, Nathan R." userId="3616dcc6-5b9f-4a50-a84b-64a8eec8dd98" providerId="ADAL" clId="{E882CB80-ED8B-4AD8-8A54-DFD2B1CF552B}" dt="2020-03-03T13:13:08.590" v="1" actId="20577"/>
        <pc:sldMkLst>
          <pc:docMk/>
          <pc:sldMk cId="2155869344" sldId="263"/>
        </pc:sldMkLst>
      </pc:sldChg>
      <pc:sldChg chg="modNotesTx">
        <pc:chgData name="Wesolowski, Nathan R." userId="3616dcc6-5b9f-4a50-a84b-64a8eec8dd98" providerId="ADAL" clId="{E882CB80-ED8B-4AD8-8A54-DFD2B1CF552B}" dt="2020-03-03T13:13:44.427" v="5" actId="6549"/>
        <pc:sldMkLst>
          <pc:docMk/>
          <pc:sldMk cId="1610214589" sldId="269"/>
        </pc:sldMkLst>
      </pc:sldChg>
      <pc:sldChg chg="modNotesTx">
        <pc:chgData name="Wesolowski, Nathan R." userId="3616dcc6-5b9f-4a50-a84b-64a8eec8dd98" providerId="ADAL" clId="{E882CB80-ED8B-4AD8-8A54-DFD2B1CF552B}" dt="2020-03-03T13:13:02.324" v="0" actId="20577"/>
        <pc:sldMkLst>
          <pc:docMk/>
          <pc:sldMk cId="2476378409" sldId="282"/>
        </pc:sldMkLst>
      </pc:sldChg>
      <pc:sldChg chg="modNotesTx">
        <pc:chgData name="Wesolowski, Nathan R." userId="3616dcc6-5b9f-4a50-a84b-64a8eec8dd98" providerId="ADAL" clId="{E882CB80-ED8B-4AD8-8A54-DFD2B1CF552B}" dt="2020-03-03T13:13:25.742" v="2" actId="20577"/>
        <pc:sldMkLst>
          <pc:docMk/>
          <pc:sldMk cId="3122691727" sldId="283"/>
        </pc:sldMkLst>
      </pc:sldChg>
      <pc:sldChg chg="modSp modNotesTx">
        <pc:chgData name="Wesolowski, Nathan R." userId="3616dcc6-5b9f-4a50-a84b-64a8eec8dd98" providerId="ADAL" clId="{E882CB80-ED8B-4AD8-8A54-DFD2B1CF552B}" dt="2020-03-03T13:18:54.911" v="194" actId="313"/>
        <pc:sldMkLst>
          <pc:docMk/>
          <pc:sldMk cId="3284332782" sldId="284"/>
        </pc:sldMkLst>
        <pc:graphicFrameChg chg="mod">
          <ac:chgData name="Wesolowski, Nathan R." userId="3616dcc6-5b9f-4a50-a84b-64a8eec8dd98" providerId="ADAL" clId="{E882CB80-ED8B-4AD8-8A54-DFD2B1CF552B}" dt="2020-03-03T13:18:54.911" v="194" actId="313"/>
          <ac:graphicFrameMkLst>
            <pc:docMk/>
            <pc:sldMk cId="3284332782" sldId="284"/>
            <ac:graphicFrameMk id="3" creationId="{D860ABAE-EF64-4EA4-9303-6F7EB700C3EE}"/>
          </ac:graphicFrameMkLst>
        </pc:graphicFrameChg>
      </pc:sldChg>
      <pc:sldChg chg="modSp modNotesTx">
        <pc:chgData name="Wesolowski, Nathan R." userId="3616dcc6-5b9f-4a50-a84b-64a8eec8dd98" providerId="ADAL" clId="{E882CB80-ED8B-4AD8-8A54-DFD2B1CF552B}" dt="2020-03-03T13:24:52.611" v="198" actId="313"/>
        <pc:sldMkLst>
          <pc:docMk/>
          <pc:sldMk cId="1861418700" sldId="289"/>
        </pc:sldMkLst>
        <pc:graphicFrameChg chg="mod">
          <ac:chgData name="Wesolowski, Nathan R." userId="3616dcc6-5b9f-4a50-a84b-64a8eec8dd98" providerId="ADAL" clId="{E882CB80-ED8B-4AD8-8A54-DFD2B1CF552B}" dt="2020-03-03T13:24:52.611" v="198" actId="313"/>
          <ac:graphicFrameMkLst>
            <pc:docMk/>
            <pc:sldMk cId="1861418700" sldId="289"/>
            <ac:graphicFrameMk id="9" creationId="{05AED44B-CFC8-4CC1-A591-CE010C2D2FDA}"/>
          </ac:graphicFrameMkLst>
        </pc:graphicFrameChg>
      </pc:sldChg>
      <pc:sldChg chg="modNotesTx">
        <pc:chgData name="Wesolowski, Nathan R." userId="3616dcc6-5b9f-4a50-a84b-64a8eec8dd98" providerId="ADAL" clId="{E882CB80-ED8B-4AD8-8A54-DFD2B1CF552B}" dt="2020-03-03T13:15:58.043" v="102" actId="6549"/>
        <pc:sldMkLst>
          <pc:docMk/>
          <pc:sldMk cId="2812587444" sldId="292"/>
        </pc:sldMkLst>
      </pc:sldChg>
      <pc:sldChg chg="modNotesTx">
        <pc:chgData name="Wesolowski, Nathan R." userId="3616dcc6-5b9f-4a50-a84b-64a8eec8dd98" providerId="ADAL" clId="{E882CB80-ED8B-4AD8-8A54-DFD2B1CF552B}" dt="2020-03-03T13:14:05.655" v="12" actId="6549"/>
        <pc:sldMkLst>
          <pc:docMk/>
          <pc:sldMk cId="2197510857" sldId="295"/>
        </pc:sldMkLst>
      </pc:sldChg>
      <pc:sldChg chg="modNotesTx">
        <pc:chgData name="Wesolowski, Nathan R." userId="3616dcc6-5b9f-4a50-a84b-64a8eec8dd98" providerId="ADAL" clId="{E882CB80-ED8B-4AD8-8A54-DFD2B1CF552B}" dt="2020-03-03T13:16:42.782" v="112" actId="20577"/>
        <pc:sldMkLst>
          <pc:docMk/>
          <pc:sldMk cId="3749157105" sldId="297"/>
        </pc:sldMkLst>
      </pc:sldChg>
      <pc:sldChg chg="modNotesTx">
        <pc:chgData name="Wesolowski, Nathan R." userId="3616dcc6-5b9f-4a50-a84b-64a8eec8dd98" providerId="ADAL" clId="{E882CB80-ED8B-4AD8-8A54-DFD2B1CF552B}" dt="2020-03-03T13:14:16.928" v="13" actId="20577"/>
        <pc:sldMkLst>
          <pc:docMk/>
          <pc:sldMk cId="1592248010" sldId="298"/>
        </pc:sldMkLst>
      </pc:sldChg>
      <pc:sldChg chg="addSp modSp modNotesTx">
        <pc:chgData name="Wesolowski, Nathan R." userId="3616dcc6-5b9f-4a50-a84b-64a8eec8dd98" providerId="ADAL" clId="{E882CB80-ED8B-4AD8-8A54-DFD2B1CF552B}" dt="2020-03-03T13:28:42.620" v="228" actId="20577"/>
        <pc:sldMkLst>
          <pc:docMk/>
          <pc:sldMk cId="1188910681" sldId="299"/>
        </pc:sldMkLst>
        <pc:spChg chg="add mod">
          <ac:chgData name="Wesolowski, Nathan R." userId="3616dcc6-5b9f-4a50-a84b-64a8eec8dd98" providerId="ADAL" clId="{E882CB80-ED8B-4AD8-8A54-DFD2B1CF552B}" dt="2020-03-03T13:28:42.620" v="228" actId="20577"/>
          <ac:spMkLst>
            <pc:docMk/>
            <pc:sldMk cId="1188910681" sldId="299"/>
            <ac:spMk id="2" creationId="{235CEEC0-D84A-470E-B2EC-02BB21F5E07D}"/>
          </ac:spMkLst>
        </pc:spChg>
        <pc:spChg chg="mod">
          <ac:chgData name="Wesolowski, Nathan R." userId="3616dcc6-5b9f-4a50-a84b-64a8eec8dd98" providerId="ADAL" clId="{E882CB80-ED8B-4AD8-8A54-DFD2B1CF552B}" dt="2020-03-03T13:26:49.082" v="204" actId="1076"/>
          <ac:spMkLst>
            <pc:docMk/>
            <pc:sldMk cId="1188910681" sldId="299"/>
            <ac:spMk id="5" creationId="{C5E4A25A-F717-4E73-A586-F0DF2952F075}"/>
          </ac:spMkLst>
        </pc:spChg>
      </pc:sldChg>
      <pc:sldChg chg="modNotesTx">
        <pc:chgData name="Wesolowski, Nathan R." userId="3616dcc6-5b9f-4a50-a84b-64a8eec8dd98" providerId="ADAL" clId="{E882CB80-ED8B-4AD8-8A54-DFD2B1CF552B}" dt="2020-03-03T13:15:00.584" v="60" actId="20577"/>
        <pc:sldMkLst>
          <pc:docMk/>
          <pc:sldMk cId="3525821461" sldId="301"/>
        </pc:sldMkLst>
      </pc:sldChg>
      <pc:sldChg chg="modNotesTx">
        <pc:chgData name="Wesolowski, Nathan R." userId="3616dcc6-5b9f-4a50-a84b-64a8eec8dd98" providerId="ADAL" clId="{E882CB80-ED8B-4AD8-8A54-DFD2B1CF552B}" dt="2020-03-03T13:25:53.784" v="199" actId="20577"/>
        <pc:sldMkLst>
          <pc:docMk/>
          <pc:sldMk cId="610871803" sldId="302"/>
        </pc:sldMkLst>
      </pc:sldChg>
      <pc:sldChg chg="modNotesTx">
        <pc:chgData name="Wesolowski, Nathan R." userId="3616dcc6-5b9f-4a50-a84b-64a8eec8dd98" providerId="ADAL" clId="{E882CB80-ED8B-4AD8-8A54-DFD2B1CF552B}" dt="2020-03-03T13:16:17.408" v="110" actId="6549"/>
        <pc:sldMkLst>
          <pc:docMk/>
          <pc:sldMk cId="2639570770" sldId="30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DD6375-8621-4937-9875-D5888F486AF2}" type="doc">
      <dgm:prSet loTypeId="urn:microsoft.com/office/officeart/2005/8/layout/equation1" loCatId="process" qsTypeId="urn:microsoft.com/office/officeart/2005/8/quickstyle/simple1" qsCatId="simple" csTypeId="urn:microsoft.com/office/officeart/2005/8/colors/accent1_2" csCatId="accent1" phldr="1"/>
      <dgm:spPr/>
    </dgm:pt>
    <dgm:pt modelId="{6FF56A05-834F-4A26-B2E7-3EB0B0E07606}">
      <dgm:prSet phldrT="[Text]"/>
      <dgm:spPr/>
      <dgm:t>
        <a:bodyPr/>
        <a:lstStyle/>
        <a:p>
          <a:r>
            <a:rPr lang="en-US"/>
            <a:t>Email Alert Generated</a:t>
          </a:r>
        </a:p>
      </dgm:t>
    </dgm:pt>
    <dgm:pt modelId="{1A79B5FB-F210-419E-AEF2-9700F50D2031}" type="parTrans" cxnId="{74480AA4-B976-4BEB-8691-5644987C22F9}">
      <dgm:prSet/>
      <dgm:spPr/>
      <dgm:t>
        <a:bodyPr/>
        <a:lstStyle/>
        <a:p>
          <a:endParaRPr lang="en-US"/>
        </a:p>
      </dgm:t>
    </dgm:pt>
    <dgm:pt modelId="{1D480355-7F6C-4C72-BE3D-A30327C14547}" type="sibTrans" cxnId="{74480AA4-B976-4BEB-8691-5644987C22F9}">
      <dgm:prSet/>
      <dgm:spPr/>
      <dgm:t>
        <a:bodyPr/>
        <a:lstStyle/>
        <a:p>
          <a:endParaRPr lang="en-US"/>
        </a:p>
      </dgm:t>
    </dgm:pt>
    <dgm:pt modelId="{AD94B60C-0FA7-456E-B8FE-783246AC8486}">
      <dgm:prSet phldrT="[Text]"/>
      <dgm:spPr/>
      <dgm:t>
        <a:bodyPr/>
        <a:lstStyle/>
        <a:p>
          <a:r>
            <a:rPr lang="en-US"/>
            <a:t>Automated Action</a:t>
          </a:r>
        </a:p>
      </dgm:t>
    </dgm:pt>
    <dgm:pt modelId="{1678A95B-523B-4788-965A-9E21DC25AC27}" type="parTrans" cxnId="{DFCF1969-7ED6-4C2A-9939-94186EA7189D}">
      <dgm:prSet/>
      <dgm:spPr/>
      <dgm:t>
        <a:bodyPr/>
        <a:lstStyle/>
        <a:p>
          <a:endParaRPr lang="en-US"/>
        </a:p>
      </dgm:t>
    </dgm:pt>
    <dgm:pt modelId="{D0491955-B9E9-494B-934D-A417783EB47D}" type="sibTrans" cxnId="{DFCF1969-7ED6-4C2A-9939-94186EA7189D}">
      <dgm:prSet/>
      <dgm:spPr/>
      <dgm:t>
        <a:bodyPr/>
        <a:lstStyle/>
        <a:p>
          <a:endParaRPr lang="en-US"/>
        </a:p>
      </dgm:t>
    </dgm:pt>
    <dgm:pt modelId="{C3F323A3-A56E-43BE-BB16-EA25CDA52BB3}">
      <dgm:prSet phldrT="[Text]"/>
      <dgm:spPr/>
      <dgm:t>
        <a:bodyPr/>
        <a:lstStyle/>
        <a:p>
          <a:r>
            <a:rPr lang="en-US"/>
            <a:t>Email Alert Processed</a:t>
          </a:r>
        </a:p>
      </dgm:t>
    </dgm:pt>
    <dgm:pt modelId="{3C9A8D48-1240-48A4-BDFE-B901BA96411A}" type="sibTrans" cxnId="{6F18E136-BE36-4BE9-9E01-FA4F58E17685}">
      <dgm:prSet/>
      <dgm:spPr/>
      <dgm:t>
        <a:bodyPr/>
        <a:lstStyle/>
        <a:p>
          <a:endParaRPr lang="en-US"/>
        </a:p>
      </dgm:t>
    </dgm:pt>
    <dgm:pt modelId="{524E06E4-D5ED-49A0-A536-DBA782CAA0AA}" type="parTrans" cxnId="{6F18E136-BE36-4BE9-9E01-FA4F58E17685}">
      <dgm:prSet/>
      <dgm:spPr/>
      <dgm:t>
        <a:bodyPr/>
        <a:lstStyle/>
        <a:p>
          <a:endParaRPr lang="en-US"/>
        </a:p>
      </dgm:t>
    </dgm:pt>
    <dgm:pt modelId="{0DA0C570-C11C-47AE-867C-9ABBB63C92F5}">
      <dgm:prSet phldrT="[Text]"/>
      <dgm:spPr/>
      <dgm:t>
        <a:bodyPr/>
        <a:lstStyle/>
        <a:p>
          <a:r>
            <a:rPr lang="en-US"/>
            <a:t>Task Performed</a:t>
          </a:r>
        </a:p>
      </dgm:t>
    </dgm:pt>
    <dgm:pt modelId="{734EE352-DB6F-4EF2-9E03-EDA123ABF89D}" type="parTrans" cxnId="{B615963E-BECF-452C-B0A4-8E0BE055E175}">
      <dgm:prSet/>
      <dgm:spPr/>
      <dgm:t>
        <a:bodyPr/>
        <a:lstStyle/>
        <a:p>
          <a:endParaRPr lang="en-US"/>
        </a:p>
      </dgm:t>
    </dgm:pt>
    <dgm:pt modelId="{59660860-90F5-4CAE-A044-98EFCD55A7BF}" type="sibTrans" cxnId="{B615963E-BECF-452C-B0A4-8E0BE055E175}">
      <dgm:prSet/>
      <dgm:spPr/>
      <dgm:t>
        <a:bodyPr/>
        <a:lstStyle/>
        <a:p>
          <a:endParaRPr lang="en-US"/>
        </a:p>
      </dgm:t>
    </dgm:pt>
    <dgm:pt modelId="{C676BAF8-8931-4F13-B82B-EE9FC898B7B3}" type="pres">
      <dgm:prSet presAssocID="{A7DD6375-8621-4937-9875-D5888F486AF2}" presName="linearFlow" presStyleCnt="0">
        <dgm:presLayoutVars>
          <dgm:dir/>
          <dgm:resizeHandles val="exact"/>
        </dgm:presLayoutVars>
      </dgm:prSet>
      <dgm:spPr/>
    </dgm:pt>
    <dgm:pt modelId="{6CEBC17A-FED7-4A1C-9EC5-10288A5C5EFD}" type="pres">
      <dgm:prSet presAssocID="{6FF56A05-834F-4A26-B2E7-3EB0B0E07606}" presName="node" presStyleLbl="node1" presStyleIdx="0" presStyleCnt="4">
        <dgm:presLayoutVars>
          <dgm:bulletEnabled val="1"/>
        </dgm:presLayoutVars>
      </dgm:prSet>
      <dgm:spPr/>
    </dgm:pt>
    <dgm:pt modelId="{B407026E-59BB-46DA-8109-52A9EB25E50D}" type="pres">
      <dgm:prSet presAssocID="{1D480355-7F6C-4C72-BE3D-A30327C14547}" presName="spacerL" presStyleCnt="0"/>
      <dgm:spPr/>
    </dgm:pt>
    <dgm:pt modelId="{9E4CEB10-0BF5-4BB6-B354-2D7E419BC082}" type="pres">
      <dgm:prSet presAssocID="{1D480355-7F6C-4C72-BE3D-A30327C14547}" presName="sibTrans" presStyleLbl="sibTrans2D1" presStyleIdx="0" presStyleCnt="3"/>
      <dgm:spPr/>
    </dgm:pt>
    <dgm:pt modelId="{5D8554E1-679E-4E27-AEB0-CCC04D7FB46B}" type="pres">
      <dgm:prSet presAssocID="{1D480355-7F6C-4C72-BE3D-A30327C14547}" presName="spacerR" presStyleCnt="0"/>
      <dgm:spPr/>
    </dgm:pt>
    <dgm:pt modelId="{20A249F6-776E-4A24-9014-B34BFC3425E9}" type="pres">
      <dgm:prSet presAssocID="{C3F323A3-A56E-43BE-BB16-EA25CDA52BB3}" presName="node" presStyleLbl="node1" presStyleIdx="1" presStyleCnt="4">
        <dgm:presLayoutVars>
          <dgm:bulletEnabled val="1"/>
        </dgm:presLayoutVars>
      </dgm:prSet>
      <dgm:spPr/>
    </dgm:pt>
    <dgm:pt modelId="{EDA0D519-68DC-4995-B27B-B564D3C8D9A0}" type="pres">
      <dgm:prSet presAssocID="{3C9A8D48-1240-48A4-BDFE-B901BA96411A}" presName="spacerL" presStyleCnt="0"/>
      <dgm:spPr/>
    </dgm:pt>
    <dgm:pt modelId="{4C9735A2-5642-4B2B-8084-965D86D60E37}" type="pres">
      <dgm:prSet presAssocID="{3C9A8D48-1240-48A4-BDFE-B901BA96411A}" presName="sibTrans" presStyleLbl="sibTrans2D1" presStyleIdx="1" presStyleCnt="3"/>
      <dgm:spPr/>
    </dgm:pt>
    <dgm:pt modelId="{08F45F62-9B3A-4B6C-A2CD-B6B953FD1BF2}" type="pres">
      <dgm:prSet presAssocID="{3C9A8D48-1240-48A4-BDFE-B901BA96411A}" presName="spacerR" presStyleCnt="0"/>
      <dgm:spPr/>
    </dgm:pt>
    <dgm:pt modelId="{D14C142F-21AC-4402-A0E1-CFC4D21A8E1C}" type="pres">
      <dgm:prSet presAssocID="{0DA0C570-C11C-47AE-867C-9ABBB63C92F5}" presName="node" presStyleLbl="node1" presStyleIdx="2" presStyleCnt="4">
        <dgm:presLayoutVars>
          <dgm:bulletEnabled val="1"/>
        </dgm:presLayoutVars>
      </dgm:prSet>
      <dgm:spPr/>
    </dgm:pt>
    <dgm:pt modelId="{B1CD6DA6-FB2C-4C50-97BF-F6F5EA0372F1}" type="pres">
      <dgm:prSet presAssocID="{59660860-90F5-4CAE-A044-98EFCD55A7BF}" presName="spacerL" presStyleCnt="0"/>
      <dgm:spPr/>
    </dgm:pt>
    <dgm:pt modelId="{B63B9BF5-13EB-46D3-B639-2FDDA21DC076}" type="pres">
      <dgm:prSet presAssocID="{59660860-90F5-4CAE-A044-98EFCD55A7BF}" presName="sibTrans" presStyleLbl="sibTrans2D1" presStyleIdx="2" presStyleCnt="3"/>
      <dgm:spPr/>
    </dgm:pt>
    <dgm:pt modelId="{6588ABFC-E417-4513-BA7C-3308552A5456}" type="pres">
      <dgm:prSet presAssocID="{59660860-90F5-4CAE-A044-98EFCD55A7BF}" presName="spacerR" presStyleCnt="0"/>
      <dgm:spPr/>
    </dgm:pt>
    <dgm:pt modelId="{964EBADD-1BEC-40E7-A128-7B07EE69B8E9}" type="pres">
      <dgm:prSet presAssocID="{AD94B60C-0FA7-456E-B8FE-783246AC8486}" presName="node" presStyleLbl="node1" presStyleIdx="3" presStyleCnt="4">
        <dgm:presLayoutVars>
          <dgm:bulletEnabled val="1"/>
        </dgm:presLayoutVars>
      </dgm:prSet>
      <dgm:spPr/>
    </dgm:pt>
  </dgm:ptLst>
  <dgm:cxnLst>
    <dgm:cxn modelId="{7E60861A-0580-4736-95C7-C842A28781B3}" type="presOf" srcId="{AD94B60C-0FA7-456E-B8FE-783246AC8486}" destId="{964EBADD-1BEC-40E7-A128-7B07EE69B8E9}" srcOrd="0" destOrd="0" presId="urn:microsoft.com/office/officeart/2005/8/layout/equation1"/>
    <dgm:cxn modelId="{31AC5E29-869C-4771-BC4C-E64055999125}" type="presOf" srcId="{59660860-90F5-4CAE-A044-98EFCD55A7BF}" destId="{B63B9BF5-13EB-46D3-B639-2FDDA21DC076}" srcOrd="0" destOrd="0" presId="urn:microsoft.com/office/officeart/2005/8/layout/equation1"/>
    <dgm:cxn modelId="{6F18E136-BE36-4BE9-9E01-FA4F58E17685}" srcId="{A7DD6375-8621-4937-9875-D5888F486AF2}" destId="{C3F323A3-A56E-43BE-BB16-EA25CDA52BB3}" srcOrd="1" destOrd="0" parTransId="{524E06E4-D5ED-49A0-A536-DBA782CAA0AA}" sibTransId="{3C9A8D48-1240-48A4-BDFE-B901BA96411A}"/>
    <dgm:cxn modelId="{B615963E-BECF-452C-B0A4-8E0BE055E175}" srcId="{A7DD6375-8621-4937-9875-D5888F486AF2}" destId="{0DA0C570-C11C-47AE-867C-9ABBB63C92F5}" srcOrd="2" destOrd="0" parTransId="{734EE352-DB6F-4EF2-9E03-EDA123ABF89D}" sibTransId="{59660860-90F5-4CAE-A044-98EFCD55A7BF}"/>
    <dgm:cxn modelId="{DFCF1969-7ED6-4C2A-9939-94186EA7189D}" srcId="{A7DD6375-8621-4937-9875-D5888F486AF2}" destId="{AD94B60C-0FA7-456E-B8FE-783246AC8486}" srcOrd="3" destOrd="0" parTransId="{1678A95B-523B-4788-965A-9E21DC25AC27}" sibTransId="{D0491955-B9E9-494B-934D-A417783EB47D}"/>
    <dgm:cxn modelId="{AD9E9253-248D-40EF-AA19-DC2D0C5CB424}" type="presOf" srcId="{A7DD6375-8621-4937-9875-D5888F486AF2}" destId="{C676BAF8-8931-4F13-B82B-EE9FC898B7B3}" srcOrd="0" destOrd="0" presId="urn:microsoft.com/office/officeart/2005/8/layout/equation1"/>
    <dgm:cxn modelId="{5715165A-D9AE-4031-8EAB-9E4407C61C12}" type="presOf" srcId="{1D480355-7F6C-4C72-BE3D-A30327C14547}" destId="{9E4CEB10-0BF5-4BB6-B354-2D7E419BC082}" srcOrd="0" destOrd="0" presId="urn:microsoft.com/office/officeart/2005/8/layout/equation1"/>
    <dgm:cxn modelId="{142CD696-8D60-4C00-B46F-2AD9A918AD5F}" type="presOf" srcId="{0DA0C570-C11C-47AE-867C-9ABBB63C92F5}" destId="{D14C142F-21AC-4402-A0E1-CFC4D21A8E1C}" srcOrd="0" destOrd="0" presId="urn:microsoft.com/office/officeart/2005/8/layout/equation1"/>
    <dgm:cxn modelId="{8D95FE97-87BE-4C18-BC08-8DBC1F7E5ECA}" type="presOf" srcId="{6FF56A05-834F-4A26-B2E7-3EB0B0E07606}" destId="{6CEBC17A-FED7-4A1C-9EC5-10288A5C5EFD}" srcOrd="0" destOrd="0" presId="urn:microsoft.com/office/officeart/2005/8/layout/equation1"/>
    <dgm:cxn modelId="{8F183C98-2607-4E9E-8082-4A4C8688ECD8}" type="presOf" srcId="{C3F323A3-A56E-43BE-BB16-EA25CDA52BB3}" destId="{20A249F6-776E-4A24-9014-B34BFC3425E9}" srcOrd="0" destOrd="0" presId="urn:microsoft.com/office/officeart/2005/8/layout/equation1"/>
    <dgm:cxn modelId="{74480AA4-B976-4BEB-8691-5644987C22F9}" srcId="{A7DD6375-8621-4937-9875-D5888F486AF2}" destId="{6FF56A05-834F-4A26-B2E7-3EB0B0E07606}" srcOrd="0" destOrd="0" parTransId="{1A79B5FB-F210-419E-AEF2-9700F50D2031}" sibTransId="{1D480355-7F6C-4C72-BE3D-A30327C14547}"/>
    <dgm:cxn modelId="{57670EA4-E181-4E6B-9DA9-209876D6828A}" type="presOf" srcId="{3C9A8D48-1240-48A4-BDFE-B901BA96411A}" destId="{4C9735A2-5642-4B2B-8084-965D86D60E37}" srcOrd="0" destOrd="0" presId="urn:microsoft.com/office/officeart/2005/8/layout/equation1"/>
    <dgm:cxn modelId="{958DA5B0-D922-4983-9B96-B326B50E9564}" type="presParOf" srcId="{C676BAF8-8931-4F13-B82B-EE9FC898B7B3}" destId="{6CEBC17A-FED7-4A1C-9EC5-10288A5C5EFD}" srcOrd="0" destOrd="0" presId="urn:microsoft.com/office/officeart/2005/8/layout/equation1"/>
    <dgm:cxn modelId="{61600715-62B5-4F23-AC6E-6D5AFD8D0905}" type="presParOf" srcId="{C676BAF8-8931-4F13-B82B-EE9FC898B7B3}" destId="{B407026E-59BB-46DA-8109-52A9EB25E50D}" srcOrd="1" destOrd="0" presId="urn:microsoft.com/office/officeart/2005/8/layout/equation1"/>
    <dgm:cxn modelId="{D927BF7C-8C54-4579-AC18-7069BDE749C6}" type="presParOf" srcId="{C676BAF8-8931-4F13-B82B-EE9FC898B7B3}" destId="{9E4CEB10-0BF5-4BB6-B354-2D7E419BC082}" srcOrd="2" destOrd="0" presId="urn:microsoft.com/office/officeart/2005/8/layout/equation1"/>
    <dgm:cxn modelId="{6B9A9330-F906-4C0C-B921-D24A9558179B}" type="presParOf" srcId="{C676BAF8-8931-4F13-B82B-EE9FC898B7B3}" destId="{5D8554E1-679E-4E27-AEB0-CCC04D7FB46B}" srcOrd="3" destOrd="0" presId="urn:microsoft.com/office/officeart/2005/8/layout/equation1"/>
    <dgm:cxn modelId="{414255B6-3044-4116-B197-C725C500692D}" type="presParOf" srcId="{C676BAF8-8931-4F13-B82B-EE9FC898B7B3}" destId="{20A249F6-776E-4A24-9014-B34BFC3425E9}" srcOrd="4" destOrd="0" presId="urn:microsoft.com/office/officeart/2005/8/layout/equation1"/>
    <dgm:cxn modelId="{BC21E315-2E87-4CAF-901D-17A268B65727}" type="presParOf" srcId="{C676BAF8-8931-4F13-B82B-EE9FC898B7B3}" destId="{EDA0D519-68DC-4995-B27B-B564D3C8D9A0}" srcOrd="5" destOrd="0" presId="urn:microsoft.com/office/officeart/2005/8/layout/equation1"/>
    <dgm:cxn modelId="{C22D085E-07C0-4229-94BC-BC5F43C4BB11}" type="presParOf" srcId="{C676BAF8-8931-4F13-B82B-EE9FC898B7B3}" destId="{4C9735A2-5642-4B2B-8084-965D86D60E37}" srcOrd="6" destOrd="0" presId="urn:microsoft.com/office/officeart/2005/8/layout/equation1"/>
    <dgm:cxn modelId="{E3768F25-9FE0-47FF-BBF7-3AEE941B0D26}" type="presParOf" srcId="{C676BAF8-8931-4F13-B82B-EE9FC898B7B3}" destId="{08F45F62-9B3A-4B6C-A2CD-B6B953FD1BF2}" srcOrd="7" destOrd="0" presId="urn:microsoft.com/office/officeart/2005/8/layout/equation1"/>
    <dgm:cxn modelId="{B99F4346-64A3-4516-A108-AAF45EA570E9}" type="presParOf" srcId="{C676BAF8-8931-4F13-B82B-EE9FC898B7B3}" destId="{D14C142F-21AC-4402-A0E1-CFC4D21A8E1C}" srcOrd="8" destOrd="0" presId="urn:microsoft.com/office/officeart/2005/8/layout/equation1"/>
    <dgm:cxn modelId="{DC1BB671-F3D4-4798-B53B-6C79C7EE3B13}" type="presParOf" srcId="{C676BAF8-8931-4F13-B82B-EE9FC898B7B3}" destId="{B1CD6DA6-FB2C-4C50-97BF-F6F5EA0372F1}" srcOrd="9" destOrd="0" presId="urn:microsoft.com/office/officeart/2005/8/layout/equation1"/>
    <dgm:cxn modelId="{DE57EF9D-8B8F-4E0D-AADE-D944C20EB55E}" type="presParOf" srcId="{C676BAF8-8931-4F13-B82B-EE9FC898B7B3}" destId="{B63B9BF5-13EB-46D3-B639-2FDDA21DC076}" srcOrd="10" destOrd="0" presId="urn:microsoft.com/office/officeart/2005/8/layout/equation1"/>
    <dgm:cxn modelId="{D9072E1F-FFAC-4FEC-9187-5B1BD3D299B8}" type="presParOf" srcId="{C676BAF8-8931-4F13-B82B-EE9FC898B7B3}" destId="{6588ABFC-E417-4513-BA7C-3308552A5456}" srcOrd="11" destOrd="0" presId="urn:microsoft.com/office/officeart/2005/8/layout/equation1"/>
    <dgm:cxn modelId="{42AE128D-F88E-46E4-84BC-58C37325E9FA}" type="presParOf" srcId="{C676BAF8-8931-4F13-B82B-EE9FC898B7B3}" destId="{964EBADD-1BEC-40E7-A128-7B07EE69B8E9}"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4ED9AC-C090-4EB6-8915-988C14BC30D3}"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D06F5883-C7BE-4300-B749-B5673E08BE10}">
      <dgm:prSet phldrT="[Text]"/>
      <dgm:spPr/>
      <dgm:t>
        <a:bodyPr/>
        <a:lstStyle/>
        <a:p>
          <a:r>
            <a:rPr lang="en-US"/>
            <a:t>Email Alert or On-Demand Action</a:t>
          </a:r>
        </a:p>
      </dgm:t>
    </dgm:pt>
    <dgm:pt modelId="{A30890BB-8D58-4474-894F-874F6CF4BE43}" type="parTrans" cxnId="{5D6E2C22-AB88-4BB5-ABD5-381D03D06202}">
      <dgm:prSet/>
      <dgm:spPr/>
      <dgm:t>
        <a:bodyPr/>
        <a:lstStyle/>
        <a:p>
          <a:endParaRPr lang="en-US"/>
        </a:p>
      </dgm:t>
    </dgm:pt>
    <dgm:pt modelId="{E0408D55-8078-4B6A-9A19-0C64A7825330}" type="sibTrans" cxnId="{5D6E2C22-AB88-4BB5-ABD5-381D03D06202}">
      <dgm:prSet/>
      <dgm:spPr/>
      <dgm:t>
        <a:bodyPr/>
        <a:lstStyle/>
        <a:p>
          <a:endParaRPr lang="en-US"/>
        </a:p>
      </dgm:t>
    </dgm:pt>
    <dgm:pt modelId="{661A11BF-99A2-489A-BF05-4005BCB66398}">
      <dgm:prSet phldrT="[Text]"/>
      <dgm:spPr/>
      <dgm:t>
        <a:bodyPr/>
        <a:lstStyle/>
        <a:p>
          <a:r>
            <a:rPr lang="en-US"/>
            <a:t>Text Extracted</a:t>
          </a:r>
        </a:p>
      </dgm:t>
    </dgm:pt>
    <dgm:pt modelId="{49237CEE-644E-4B9C-9238-A85989CAEAFB}" type="parTrans" cxnId="{F61D8930-3DAE-45DE-9581-C4665489ADD5}">
      <dgm:prSet/>
      <dgm:spPr/>
      <dgm:t>
        <a:bodyPr/>
        <a:lstStyle/>
        <a:p>
          <a:endParaRPr lang="en-US"/>
        </a:p>
      </dgm:t>
    </dgm:pt>
    <dgm:pt modelId="{063BD984-B429-45F1-B57F-57190F35165C}" type="sibTrans" cxnId="{F61D8930-3DAE-45DE-9581-C4665489ADD5}">
      <dgm:prSet/>
      <dgm:spPr/>
      <dgm:t>
        <a:bodyPr/>
        <a:lstStyle/>
        <a:p>
          <a:endParaRPr lang="en-US"/>
        </a:p>
      </dgm:t>
    </dgm:pt>
    <dgm:pt modelId="{E052D6DC-9B00-46B1-A504-112954607140}">
      <dgm:prSet phldrT="[Text]"/>
      <dgm:spPr/>
      <dgm:t>
        <a:bodyPr/>
        <a:lstStyle/>
        <a:p>
          <a:r>
            <a:rPr lang="en-US"/>
            <a:t>Text Sent to a File</a:t>
          </a:r>
        </a:p>
      </dgm:t>
    </dgm:pt>
    <dgm:pt modelId="{043EEF0F-C8E0-4A97-9E1C-A90A94E90EEB}" type="parTrans" cxnId="{45A58FBB-43F3-4DAF-9541-4D87C7BFCF4A}">
      <dgm:prSet/>
      <dgm:spPr/>
      <dgm:t>
        <a:bodyPr/>
        <a:lstStyle/>
        <a:p>
          <a:endParaRPr lang="en-US"/>
        </a:p>
      </dgm:t>
    </dgm:pt>
    <dgm:pt modelId="{ACBFB27A-FF77-4B32-863A-447D47574AAA}" type="sibTrans" cxnId="{45A58FBB-43F3-4DAF-9541-4D87C7BFCF4A}">
      <dgm:prSet/>
      <dgm:spPr/>
      <dgm:t>
        <a:bodyPr/>
        <a:lstStyle/>
        <a:p>
          <a:endParaRPr lang="en-US"/>
        </a:p>
      </dgm:t>
    </dgm:pt>
    <dgm:pt modelId="{6838ACDA-A24C-4226-ADF5-B2EBDE330179}">
      <dgm:prSet phldrT="[Text]"/>
      <dgm:spPr/>
      <dgm:t>
        <a:bodyPr/>
        <a:lstStyle/>
        <a:p>
          <a:r>
            <a:rPr lang="en-US" dirty="0"/>
            <a:t>File Transferred to On-Prem Server</a:t>
          </a:r>
        </a:p>
      </dgm:t>
    </dgm:pt>
    <dgm:pt modelId="{90B17391-AFF7-4D57-8157-19AB8CE32ACD}" type="parTrans" cxnId="{0D00ED23-53B7-4395-9C12-4853B1489B42}">
      <dgm:prSet/>
      <dgm:spPr/>
      <dgm:t>
        <a:bodyPr/>
        <a:lstStyle/>
        <a:p>
          <a:endParaRPr lang="en-US"/>
        </a:p>
      </dgm:t>
    </dgm:pt>
    <dgm:pt modelId="{C21932C5-B6DD-4A46-8275-3B2C36E7C6B5}" type="sibTrans" cxnId="{0D00ED23-53B7-4395-9C12-4853B1489B42}">
      <dgm:prSet/>
      <dgm:spPr/>
      <dgm:t>
        <a:bodyPr/>
        <a:lstStyle/>
        <a:p>
          <a:endParaRPr lang="en-US"/>
        </a:p>
      </dgm:t>
    </dgm:pt>
    <dgm:pt modelId="{EF14306D-B462-4D96-8BE8-64DB0D0A53CB}">
      <dgm:prSet phldrT="[Text]"/>
      <dgm:spPr/>
      <dgm:t>
        <a:bodyPr/>
        <a:lstStyle/>
        <a:p>
          <a:r>
            <a:rPr lang="en-US"/>
            <a:t>PowerShell Reads File</a:t>
          </a:r>
        </a:p>
      </dgm:t>
    </dgm:pt>
    <dgm:pt modelId="{AC31C3EA-064B-4BE8-872F-638972760B96}" type="parTrans" cxnId="{B436D3CA-5DCF-43D0-966D-A55A6BA07580}">
      <dgm:prSet/>
      <dgm:spPr/>
      <dgm:t>
        <a:bodyPr/>
        <a:lstStyle/>
        <a:p>
          <a:endParaRPr lang="en-US"/>
        </a:p>
      </dgm:t>
    </dgm:pt>
    <dgm:pt modelId="{93E3F9A9-BABB-4394-93F3-68E8A0002D20}" type="sibTrans" cxnId="{B436D3CA-5DCF-43D0-966D-A55A6BA07580}">
      <dgm:prSet/>
      <dgm:spPr/>
      <dgm:t>
        <a:bodyPr/>
        <a:lstStyle/>
        <a:p>
          <a:endParaRPr lang="en-US"/>
        </a:p>
      </dgm:t>
    </dgm:pt>
    <dgm:pt modelId="{1D08FE3C-5663-4A26-8E02-ABF532B28E09}">
      <dgm:prSet phldrT="[Text]"/>
      <dgm:spPr/>
      <dgm:t>
        <a:bodyPr/>
        <a:lstStyle/>
        <a:p>
          <a:r>
            <a:rPr lang="en-US"/>
            <a:t>Actions Performed Based on File Contents</a:t>
          </a:r>
        </a:p>
      </dgm:t>
    </dgm:pt>
    <dgm:pt modelId="{A918A154-FBB8-41B2-BF8B-8CAE24063445}" type="parTrans" cxnId="{F0F8C480-86FB-46A3-AEB3-A934546FEBA3}">
      <dgm:prSet/>
      <dgm:spPr/>
      <dgm:t>
        <a:bodyPr/>
        <a:lstStyle/>
        <a:p>
          <a:endParaRPr lang="en-US"/>
        </a:p>
      </dgm:t>
    </dgm:pt>
    <dgm:pt modelId="{94F9829D-8B07-4B01-96A1-77C449DFC44D}" type="sibTrans" cxnId="{F0F8C480-86FB-46A3-AEB3-A934546FEBA3}">
      <dgm:prSet/>
      <dgm:spPr/>
      <dgm:t>
        <a:bodyPr/>
        <a:lstStyle/>
        <a:p>
          <a:endParaRPr lang="en-US"/>
        </a:p>
      </dgm:t>
    </dgm:pt>
    <dgm:pt modelId="{BB93804A-BB25-4334-A0F8-9EAA6127E5AC}">
      <dgm:prSet phldrT="[Text]"/>
      <dgm:spPr/>
      <dgm:t>
        <a:bodyPr/>
        <a:lstStyle/>
        <a:p>
          <a:r>
            <a:rPr lang="en-US"/>
            <a:t>Actions Logged, Confirmation Email Sent</a:t>
          </a:r>
        </a:p>
      </dgm:t>
    </dgm:pt>
    <dgm:pt modelId="{4696F2E8-645A-4364-82C8-A8BDB8018971}" type="parTrans" cxnId="{8F6AD9BE-4DF6-43BC-9921-4B6AEF6DA95B}">
      <dgm:prSet/>
      <dgm:spPr/>
      <dgm:t>
        <a:bodyPr/>
        <a:lstStyle/>
        <a:p>
          <a:endParaRPr lang="en-US"/>
        </a:p>
      </dgm:t>
    </dgm:pt>
    <dgm:pt modelId="{9FD5E39E-2705-4A32-AE54-3521F7D0F192}" type="sibTrans" cxnId="{8F6AD9BE-4DF6-43BC-9921-4B6AEF6DA95B}">
      <dgm:prSet/>
      <dgm:spPr/>
      <dgm:t>
        <a:bodyPr/>
        <a:lstStyle/>
        <a:p>
          <a:endParaRPr lang="en-US"/>
        </a:p>
      </dgm:t>
    </dgm:pt>
    <dgm:pt modelId="{A9C338EB-CBD4-443A-98B9-CE95D9457A45}" type="pres">
      <dgm:prSet presAssocID="{2F4ED9AC-C090-4EB6-8915-988C14BC30D3}" presName="Name0" presStyleCnt="0">
        <dgm:presLayoutVars>
          <dgm:dir/>
          <dgm:resizeHandles val="exact"/>
        </dgm:presLayoutVars>
      </dgm:prSet>
      <dgm:spPr/>
    </dgm:pt>
    <dgm:pt modelId="{87B7488F-5965-45F4-AA49-99A8DA120DDF}" type="pres">
      <dgm:prSet presAssocID="{D06F5883-C7BE-4300-B749-B5673E08BE10}" presName="node" presStyleLbl="node1" presStyleIdx="0" presStyleCnt="7">
        <dgm:presLayoutVars>
          <dgm:bulletEnabled val="1"/>
        </dgm:presLayoutVars>
      </dgm:prSet>
      <dgm:spPr/>
    </dgm:pt>
    <dgm:pt modelId="{30AC43DA-D5E8-4A65-A8BD-BF85E045E069}" type="pres">
      <dgm:prSet presAssocID="{E0408D55-8078-4B6A-9A19-0C64A7825330}" presName="sibTrans" presStyleLbl="sibTrans1D1" presStyleIdx="0" presStyleCnt="6"/>
      <dgm:spPr/>
    </dgm:pt>
    <dgm:pt modelId="{C19DD284-959E-4F56-9220-CBAA431E1DB9}" type="pres">
      <dgm:prSet presAssocID="{E0408D55-8078-4B6A-9A19-0C64A7825330}" presName="connectorText" presStyleLbl="sibTrans1D1" presStyleIdx="0" presStyleCnt="6"/>
      <dgm:spPr/>
    </dgm:pt>
    <dgm:pt modelId="{FD529876-F908-4017-B97C-C04300418538}" type="pres">
      <dgm:prSet presAssocID="{661A11BF-99A2-489A-BF05-4005BCB66398}" presName="node" presStyleLbl="node1" presStyleIdx="1" presStyleCnt="7">
        <dgm:presLayoutVars>
          <dgm:bulletEnabled val="1"/>
        </dgm:presLayoutVars>
      </dgm:prSet>
      <dgm:spPr/>
    </dgm:pt>
    <dgm:pt modelId="{C4D04CD8-37F6-4408-96FE-A374619E0227}" type="pres">
      <dgm:prSet presAssocID="{063BD984-B429-45F1-B57F-57190F35165C}" presName="sibTrans" presStyleLbl="sibTrans1D1" presStyleIdx="1" presStyleCnt="6"/>
      <dgm:spPr/>
    </dgm:pt>
    <dgm:pt modelId="{D37F34AF-C6B0-4097-B7F5-5762CC3C9479}" type="pres">
      <dgm:prSet presAssocID="{063BD984-B429-45F1-B57F-57190F35165C}" presName="connectorText" presStyleLbl="sibTrans1D1" presStyleIdx="1" presStyleCnt="6"/>
      <dgm:spPr/>
    </dgm:pt>
    <dgm:pt modelId="{8EF84BE0-55C4-43A9-8EC1-AD580471E1EE}" type="pres">
      <dgm:prSet presAssocID="{E052D6DC-9B00-46B1-A504-112954607140}" presName="node" presStyleLbl="node1" presStyleIdx="2" presStyleCnt="7">
        <dgm:presLayoutVars>
          <dgm:bulletEnabled val="1"/>
        </dgm:presLayoutVars>
      </dgm:prSet>
      <dgm:spPr/>
    </dgm:pt>
    <dgm:pt modelId="{52F6DAEC-B65A-43E2-9A0D-F339EA7C1120}" type="pres">
      <dgm:prSet presAssocID="{ACBFB27A-FF77-4B32-863A-447D47574AAA}" presName="sibTrans" presStyleLbl="sibTrans1D1" presStyleIdx="2" presStyleCnt="6"/>
      <dgm:spPr/>
    </dgm:pt>
    <dgm:pt modelId="{EFD99550-F7A9-44DA-94C0-D358D44D95BF}" type="pres">
      <dgm:prSet presAssocID="{ACBFB27A-FF77-4B32-863A-447D47574AAA}" presName="connectorText" presStyleLbl="sibTrans1D1" presStyleIdx="2" presStyleCnt="6"/>
      <dgm:spPr/>
    </dgm:pt>
    <dgm:pt modelId="{8ED2E466-0C67-4D3D-828A-B4EAD915C7F4}" type="pres">
      <dgm:prSet presAssocID="{6838ACDA-A24C-4226-ADF5-B2EBDE330179}" presName="node" presStyleLbl="node1" presStyleIdx="3" presStyleCnt="7">
        <dgm:presLayoutVars>
          <dgm:bulletEnabled val="1"/>
        </dgm:presLayoutVars>
      </dgm:prSet>
      <dgm:spPr/>
    </dgm:pt>
    <dgm:pt modelId="{B6D6C946-2C69-4539-9C90-19BD464ADFA2}" type="pres">
      <dgm:prSet presAssocID="{C21932C5-B6DD-4A46-8275-3B2C36E7C6B5}" presName="sibTrans" presStyleLbl="sibTrans1D1" presStyleIdx="3" presStyleCnt="6"/>
      <dgm:spPr/>
    </dgm:pt>
    <dgm:pt modelId="{DD384604-8B92-4DDD-9617-695B7583BD19}" type="pres">
      <dgm:prSet presAssocID="{C21932C5-B6DD-4A46-8275-3B2C36E7C6B5}" presName="connectorText" presStyleLbl="sibTrans1D1" presStyleIdx="3" presStyleCnt="6"/>
      <dgm:spPr/>
    </dgm:pt>
    <dgm:pt modelId="{4ED335BD-968A-47EB-B36D-CEA54BE1A1F9}" type="pres">
      <dgm:prSet presAssocID="{EF14306D-B462-4D96-8BE8-64DB0D0A53CB}" presName="node" presStyleLbl="node1" presStyleIdx="4" presStyleCnt="7">
        <dgm:presLayoutVars>
          <dgm:bulletEnabled val="1"/>
        </dgm:presLayoutVars>
      </dgm:prSet>
      <dgm:spPr/>
    </dgm:pt>
    <dgm:pt modelId="{86AD0AA1-20F0-4FF2-A410-7AB477C8FA6A}" type="pres">
      <dgm:prSet presAssocID="{93E3F9A9-BABB-4394-93F3-68E8A0002D20}" presName="sibTrans" presStyleLbl="sibTrans1D1" presStyleIdx="4" presStyleCnt="6"/>
      <dgm:spPr/>
    </dgm:pt>
    <dgm:pt modelId="{4E1312A5-E443-42F7-90BA-7E649E29767D}" type="pres">
      <dgm:prSet presAssocID="{93E3F9A9-BABB-4394-93F3-68E8A0002D20}" presName="connectorText" presStyleLbl="sibTrans1D1" presStyleIdx="4" presStyleCnt="6"/>
      <dgm:spPr/>
    </dgm:pt>
    <dgm:pt modelId="{784EC087-D081-4F16-B116-C127AF405DCD}" type="pres">
      <dgm:prSet presAssocID="{1D08FE3C-5663-4A26-8E02-ABF532B28E09}" presName="node" presStyleLbl="node1" presStyleIdx="5" presStyleCnt="7">
        <dgm:presLayoutVars>
          <dgm:bulletEnabled val="1"/>
        </dgm:presLayoutVars>
      </dgm:prSet>
      <dgm:spPr/>
    </dgm:pt>
    <dgm:pt modelId="{6156BF40-6CCD-42CF-B50A-6C1C4A12311E}" type="pres">
      <dgm:prSet presAssocID="{94F9829D-8B07-4B01-96A1-77C449DFC44D}" presName="sibTrans" presStyleLbl="sibTrans1D1" presStyleIdx="5" presStyleCnt="6"/>
      <dgm:spPr/>
    </dgm:pt>
    <dgm:pt modelId="{EED9B6F2-0CCA-44EC-9BDC-F315E562689D}" type="pres">
      <dgm:prSet presAssocID="{94F9829D-8B07-4B01-96A1-77C449DFC44D}" presName="connectorText" presStyleLbl="sibTrans1D1" presStyleIdx="5" presStyleCnt="6"/>
      <dgm:spPr/>
    </dgm:pt>
    <dgm:pt modelId="{1484A4E2-BB07-4F04-BF2A-48E71B44EC83}" type="pres">
      <dgm:prSet presAssocID="{BB93804A-BB25-4334-A0F8-9EAA6127E5AC}" presName="node" presStyleLbl="node1" presStyleIdx="6" presStyleCnt="7">
        <dgm:presLayoutVars>
          <dgm:bulletEnabled val="1"/>
        </dgm:presLayoutVars>
      </dgm:prSet>
      <dgm:spPr/>
    </dgm:pt>
  </dgm:ptLst>
  <dgm:cxnLst>
    <dgm:cxn modelId="{8E23E408-4078-4FE1-8C68-049A0FBDCDDE}" type="presOf" srcId="{93E3F9A9-BABB-4394-93F3-68E8A0002D20}" destId="{4E1312A5-E443-42F7-90BA-7E649E29767D}" srcOrd="1" destOrd="0" presId="urn:microsoft.com/office/officeart/2005/8/layout/bProcess3"/>
    <dgm:cxn modelId="{0D838B0D-3FD7-46E9-A71F-C86D80370133}" type="presOf" srcId="{C21932C5-B6DD-4A46-8275-3B2C36E7C6B5}" destId="{DD384604-8B92-4DDD-9617-695B7583BD19}" srcOrd="1" destOrd="0" presId="urn:microsoft.com/office/officeart/2005/8/layout/bProcess3"/>
    <dgm:cxn modelId="{6CBADA0E-8D78-4AA7-B7BC-E55C2F355217}" type="presOf" srcId="{94F9829D-8B07-4B01-96A1-77C449DFC44D}" destId="{EED9B6F2-0CCA-44EC-9BDC-F315E562689D}" srcOrd="1" destOrd="0" presId="urn:microsoft.com/office/officeart/2005/8/layout/bProcess3"/>
    <dgm:cxn modelId="{23A6D010-361F-482E-B7A0-857B74E79059}" type="presOf" srcId="{BB93804A-BB25-4334-A0F8-9EAA6127E5AC}" destId="{1484A4E2-BB07-4F04-BF2A-48E71B44EC83}" srcOrd="0" destOrd="0" presId="urn:microsoft.com/office/officeart/2005/8/layout/bProcess3"/>
    <dgm:cxn modelId="{5D6E2C22-AB88-4BB5-ABD5-381D03D06202}" srcId="{2F4ED9AC-C090-4EB6-8915-988C14BC30D3}" destId="{D06F5883-C7BE-4300-B749-B5673E08BE10}" srcOrd="0" destOrd="0" parTransId="{A30890BB-8D58-4474-894F-874F6CF4BE43}" sibTransId="{E0408D55-8078-4B6A-9A19-0C64A7825330}"/>
    <dgm:cxn modelId="{0D00ED23-53B7-4395-9C12-4853B1489B42}" srcId="{2F4ED9AC-C090-4EB6-8915-988C14BC30D3}" destId="{6838ACDA-A24C-4226-ADF5-B2EBDE330179}" srcOrd="3" destOrd="0" parTransId="{90B17391-AFF7-4D57-8157-19AB8CE32ACD}" sibTransId="{C21932C5-B6DD-4A46-8275-3B2C36E7C6B5}"/>
    <dgm:cxn modelId="{9E72D325-47EF-475B-BD0C-6996C32A8C5B}" type="presOf" srcId="{94F9829D-8B07-4B01-96A1-77C449DFC44D}" destId="{6156BF40-6CCD-42CF-B50A-6C1C4A12311E}" srcOrd="0" destOrd="0" presId="urn:microsoft.com/office/officeart/2005/8/layout/bProcess3"/>
    <dgm:cxn modelId="{F61D8930-3DAE-45DE-9581-C4665489ADD5}" srcId="{2F4ED9AC-C090-4EB6-8915-988C14BC30D3}" destId="{661A11BF-99A2-489A-BF05-4005BCB66398}" srcOrd="1" destOrd="0" parTransId="{49237CEE-644E-4B9C-9238-A85989CAEAFB}" sibTransId="{063BD984-B429-45F1-B57F-57190F35165C}"/>
    <dgm:cxn modelId="{B157A530-CBF1-4B9F-85C2-0F985E7A19D5}" type="presOf" srcId="{2F4ED9AC-C090-4EB6-8915-988C14BC30D3}" destId="{A9C338EB-CBD4-443A-98B9-CE95D9457A45}" srcOrd="0" destOrd="0" presId="urn:microsoft.com/office/officeart/2005/8/layout/bProcess3"/>
    <dgm:cxn modelId="{ED010B68-EA6F-41E5-9507-F87284B2EAD7}" type="presOf" srcId="{1D08FE3C-5663-4A26-8E02-ABF532B28E09}" destId="{784EC087-D081-4F16-B116-C127AF405DCD}" srcOrd="0" destOrd="0" presId="urn:microsoft.com/office/officeart/2005/8/layout/bProcess3"/>
    <dgm:cxn modelId="{7605084B-941B-49B4-A078-4A6E459F496B}" type="presOf" srcId="{063BD984-B429-45F1-B57F-57190F35165C}" destId="{C4D04CD8-37F6-4408-96FE-A374619E0227}" srcOrd="0" destOrd="0" presId="urn:microsoft.com/office/officeart/2005/8/layout/bProcess3"/>
    <dgm:cxn modelId="{C9F81C51-58C9-4632-B767-5870140F5EC2}" type="presOf" srcId="{ACBFB27A-FF77-4B32-863A-447D47574AAA}" destId="{EFD99550-F7A9-44DA-94C0-D358D44D95BF}" srcOrd="1" destOrd="0" presId="urn:microsoft.com/office/officeart/2005/8/layout/bProcess3"/>
    <dgm:cxn modelId="{A7452778-9A6E-4040-8762-FEE0DB4CA2B0}" type="presOf" srcId="{6838ACDA-A24C-4226-ADF5-B2EBDE330179}" destId="{8ED2E466-0C67-4D3D-828A-B4EAD915C7F4}" srcOrd="0" destOrd="0" presId="urn:microsoft.com/office/officeart/2005/8/layout/bProcess3"/>
    <dgm:cxn modelId="{AAAC9A78-3063-456A-9124-9B08CA6A55FB}" type="presOf" srcId="{661A11BF-99A2-489A-BF05-4005BCB66398}" destId="{FD529876-F908-4017-B97C-C04300418538}" srcOrd="0" destOrd="0" presId="urn:microsoft.com/office/officeart/2005/8/layout/bProcess3"/>
    <dgm:cxn modelId="{B6E2277F-0544-4680-A385-C41701E7413C}" type="presOf" srcId="{C21932C5-B6DD-4A46-8275-3B2C36E7C6B5}" destId="{B6D6C946-2C69-4539-9C90-19BD464ADFA2}" srcOrd="0" destOrd="0" presId="urn:microsoft.com/office/officeart/2005/8/layout/bProcess3"/>
    <dgm:cxn modelId="{F0F8C480-86FB-46A3-AEB3-A934546FEBA3}" srcId="{2F4ED9AC-C090-4EB6-8915-988C14BC30D3}" destId="{1D08FE3C-5663-4A26-8E02-ABF532B28E09}" srcOrd="5" destOrd="0" parTransId="{A918A154-FBB8-41B2-BF8B-8CAE24063445}" sibTransId="{94F9829D-8B07-4B01-96A1-77C449DFC44D}"/>
    <dgm:cxn modelId="{2FB87F9A-C527-44E6-B79A-E575AB92C118}" type="presOf" srcId="{ACBFB27A-FF77-4B32-863A-447D47574AAA}" destId="{52F6DAEC-B65A-43E2-9A0D-F339EA7C1120}" srcOrd="0" destOrd="0" presId="urn:microsoft.com/office/officeart/2005/8/layout/bProcess3"/>
    <dgm:cxn modelId="{B797DBBA-80E5-4652-A690-621A93980DC8}" type="presOf" srcId="{D06F5883-C7BE-4300-B749-B5673E08BE10}" destId="{87B7488F-5965-45F4-AA49-99A8DA120DDF}" srcOrd="0" destOrd="0" presId="urn:microsoft.com/office/officeart/2005/8/layout/bProcess3"/>
    <dgm:cxn modelId="{45A58FBB-43F3-4DAF-9541-4D87C7BFCF4A}" srcId="{2F4ED9AC-C090-4EB6-8915-988C14BC30D3}" destId="{E052D6DC-9B00-46B1-A504-112954607140}" srcOrd="2" destOrd="0" parTransId="{043EEF0F-C8E0-4A97-9E1C-A90A94E90EEB}" sibTransId="{ACBFB27A-FF77-4B32-863A-447D47574AAA}"/>
    <dgm:cxn modelId="{8F6AD9BE-4DF6-43BC-9921-4B6AEF6DA95B}" srcId="{2F4ED9AC-C090-4EB6-8915-988C14BC30D3}" destId="{BB93804A-BB25-4334-A0F8-9EAA6127E5AC}" srcOrd="6" destOrd="0" parTransId="{4696F2E8-645A-4364-82C8-A8BDB8018971}" sibTransId="{9FD5E39E-2705-4A32-AE54-3521F7D0F192}"/>
    <dgm:cxn modelId="{022BB5C7-6911-425E-BF33-B7ACB09CB849}" type="presOf" srcId="{E0408D55-8078-4B6A-9A19-0C64A7825330}" destId="{C19DD284-959E-4F56-9220-CBAA431E1DB9}" srcOrd="1" destOrd="0" presId="urn:microsoft.com/office/officeart/2005/8/layout/bProcess3"/>
    <dgm:cxn modelId="{B436D3CA-5DCF-43D0-966D-A55A6BA07580}" srcId="{2F4ED9AC-C090-4EB6-8915-988C14BC30D3}" destId="{EF14306D-B462-4D96-8BE8-64DB0D0A53CB}" srcOrd="4" destOrd="0" parTransId="{AC31C3EA-064B-4BE8-872F-638972760B96}" sibTransId="{93E3F9A9-BABB-4394-93F3-68E8A0002D20}"/>
    <dgm:cxn modelId="{BB70F3CD-00DC-4E50-9A94-07EE4FFCE4F6}" type="presOf" srcId="{E052D6DC-9B00-46B1-A504-112954607140}" destId="{8EF84BE0-55C4-43A9-8EC1-AD580471E1EE}" srcOrd="0" destOrd="0" presId="urn:microsoft.com/office/officeart/2005/8/layout/bProcess3"/>
    <dgm:cxn modelId="{0B9635D8-D5D1-4EAF-8364-D50D26FB115E}" type="presOf" srcId="{E0408D55-8078-4B6A-9A19-0C64A7825330}" destId="{30AC43DA-D5E8-4A65-A8BD-BF85E045E069}" srcOrd="0" destOrd="0" presId="urn:microsoft.com/office/officeart/2005/8/layout/bProcess3"/>
    <dgm:cxn modelId="{209FE9F0-51D6-4397-BAF0-E3879A1FBD4A}" type="presOf" srcId="{93E3F9A9-BABB-4394-93F3-68E8A0002D20}" destId="{86AD0AA1-20F0-4FF2-A410-7AB477C8FA6A}" srcOrd="0" destOrd="0" presId="urn:microsoft.com/office/officeart/2005/8/layout/bProcess3"/>
    <dgm:cxn modelId="{387BA0F3-8071-45C2-8169-E81B40FE13E8}" type="presOf" srcId="{063BD984-B429-45F1-B57F-57190F35165C}" destId="{D37F34AF-C6B0-4097-B7F5-5762CC3C9479}" srcOrd="1" destOrd="0" presId="urn:microsoft.com/office/officeart/2005/8/layout/bProcess3"/>
    <dgm:cxn modelId="{8274FCFB-17E8-4410-9640-75B6EB1AA8F1}" type="presOf" srcId="{EF14306D-B462-4D96-8BE8-64DB0D0A53CB}" destId="{4ED335BD-968A-47EB-B36D-CEA54BE1A1F9}" srcOrd="0" destOrd="0" presId="urn:microsoft.com/office/officeart/2005/8/layout/bProcess3"/>
    <dgm:cxn modelId="{EB67B4A3-B457-4394-A317-8C610D31556A}" type="presParOf" srcId="{A9C338EB-CBD4-443A-98B9-CE95D9457A45}" destId="{87B7488F-5965-45F4-AA49-99A8DA120DDF}" srcOrd="0" destOrd="0" presId="urn:microsoft.com/office/officeart/2005/8/layout/bProcess3"/>
    <dgm:cxn modelId="{42E6DD85-B131-465C-88E2-E47CC39C0223}" type="presParOf" srcId="{A9C338EB-CBD4-443A-98B9-CE95D9457A45}" destId="{30AC43DA-D5E8-4A65-A8BD-BF85E045E069}" srcOrd="1" destOrd="0" presId="urn:microsoft.com/office/officeart/2005/8/layout/bProcess3"/>
    <dgm:cxn modelId="{C36DD55C-B18A-45EF-8625-D5774D010873}" type="presParOf" srcId="{30AC43DA-D5E8-4A65-A8BD-BF85E045E069}" destId="{C19DD284-959E-4F56-9220-CBAA431E1DB9}" srcOrd="0" destOrd="0" presId="urn:microsoft.com/office/officeart/2005/8/layout/bProcess3"/>
    <dgm:cxn modelId="{7D568C60-12DE-4F60-8E43-846A6CCBB16E}" type="presParOf" srcId="{A9C338EB-CBD4-443A-98B9-CE95D9457A45}" destId="{FD529876-F908-4017-B97C-C04300418538}" srcOrd="2" destOrd="0" presId="urn:microsoft.com/office/officeart/2005/8/layout/bProcess3"/>
    <dgm:cxn modelId="{3128D375-BDF8-4CA0-BA81-F7CAA62BED29}" type="presParOf" srcId="{A9C338EB-CBD4-443A-98B9-CE95D9457A45}" destId="{C4D04CD8-37F6-4408-96FE-A374619E0227}" srcOrd="3" destOrd="0" presId="urn:microsoft.com/office/officeart/2005/8/layout/bProcess3"/>
    <dgm:cxn modelId="{06253256-58C6-4E7A-81D0-3C9C85190734}" type="presParOf" srcId="{C4D04CD8-37F6-4408-96FE-A374619E0227}" destId="{D37F34AF-C6B0-4097-B7F5-5762CC3C9479}" srcOrd="0" destOrd="0" presId="urn:microsoft.com/office/officeart/2005/8/layout/bProcess3"/>
    <dgm:cxn modelId="{4CD9864E-3518-4647-8F2B-89628C7C1499}" type="presParOf" srcId="{A9C338EB-CBD4-443A-98B9-CE95D9457A45}" destId="{8EF84BE0-55C4-43A9-8EC1-AD580471E1EE}" srcOrd="4" destOrd="0" presId="urn:microsoft.com/office/officeart/2005/8/layout/bProcess3"/>
    <dgm:cxn modelId="{0047D7D8-9618-4853-ADED-C5B928A1F6E2}" type="presParOf" srcId="{A9C338EB-CBD4-443A-98B9-CE95D9457A45}" destId="{52F6DAEC-B65A-43E2-9A0D-F339EA7C1120}" srcOrd="5" destOrd="0" presId="urn:microsoft.com/office/officeart/2005/8/layout/bProcess3"/>
    <dgm:cxn modelId="{8AB94874-F88B-40E8-A53A-6DBF949682CE}" type="presParOf" srcId="{52F6DAEC-B65A-43E2-9A0D-F339EA7C1120}" destId="{EFD99550-F7A9-44DA-94C0-D358D44D95BF}" srcOrd="0" destOrd="0" presId="urn:microsoft.com/office/officeart/2005/8/layout/bProcess3"/>
    <dgm:cxn modelId="{BF2BC36B-4928-421D-96FC-510805630D3D}" type="presParOf" srcId="{A9C338EB-CBD4-443A-98B9-CE95D9457A45}" destId="{8ED2E466-0C67-4D3D-828A-B4EAD915C7F4}" srcOrd="6" destOrd="0" presId="urn:microsoft.com/office/officeart/2005/8/layout/bProcess3"/>
    <dgm:cxn modelId="{6D5E7CA9-C062-46AF-8F9A-51CC85D8E850}" type="presParOf" srcId="{A9C338EB-CBD4-443A-98B9-CE95D9457A45}" destId="{B6D6C946-2C69-4539-9C90-19BD464ADFA2}" srcOrd="7" destOrd="0" presId="urn:microsoft.com/office/officeart/2005/8/layout/bProcess3"/>
    <dgm:cxn modelId="{14CB3D74-010E-473A-9DA5-3E54A951B30D}" type="presParOf" srcId="{B6D6C946-2C69-4539-9C90-19BD464ADFA2}" destId="{DD384604-8B92-4DDD-9617-695B7583BD19}" srcOrd="0" destOrd="0" presId="urn:microsoft.com/office/officeart/2005/8/layout/bProcess3"/>
    <dgm:cxn modelId="{F043FE59-A667-48F5-B62B-1561703800FA}" type="presParOf" srcId="{A9C338EB-CBD4-443A-98B9-CE95D9457A45}" destId="{4ED335BD-968A-47EB-B36D-CEA54BE1A1F9}" srcOrd="8" destOrd="0" presId="urn:microsoft.com/office/officeart/2005/8/layout/bProcess3"/>
    <dgm:cxn modelId="{1A4B7DDF-FD01-42AE-9C5F-560D55708925}" type="presParOf" srcId="{A9C338EB-CBD4-443A-98B9-CE95D9457A45}" destId="{86AD0AA1-20F0-4FF2-A410-7AB477C8FA6A}" srcOrd="9" destOrd="0" presId="urn:microsoft.com/office/officeart/2005/8/layout/bProcess3"/>
    <dgm:cxn modelId="{9A2C3ABB-B011-4F13-B410-1AB3EE49BD67}" type="presParOf" srcId="{86AD0AA1-20F0-4FF2-A410-7AB477C8FA6A}" destId="{4E1312A5-E443-42F7-90BA-7E649E29767D}" srcOrd="0" destOrd="0" presId="urn:microsoft.com/office/officeart/2005/8/layout/bProcess3"/>
    <dgm:cxn modelId="{EDF18600-E42E-40C9-A942-C666DD12FDEF}" type="presParOf" srcId="{A9C338EB-CBD4-443A-98B9-CE95D9457A45}" destId="{784EC087-D081-4F16-B116-C127AF405DCD}" srcOrd="10" destOrd="0" presId="urn:microsoft.com/office/officeart/2005/8/layout/bProcess3"/>
    <dgm:cxn modelId="{C8258B4E-EDD4-4ACD-9475-27264A6AF5B6}" type="presParOf" srcId="{A9C338EB-CBD4-443A-98B9-CE95D9457A45}" destId="{6156BF40-6CCD-42CF-B50A-6C1C4A12311E}" srcOrd="11" destOrd="0" presId="urn:microsoft.com/office/officeart/2005/8/layout/bProcess3"/>
    <dgm:cxn modelId="{45E33413-83D0-485D-97C3-897533112615}" type="presParOf" srcId="{6156BF40-6CCD-42CF-B50A-6C1C4A12311E}" destId="{EED9B6F2-0CCA-44EC-9BDC-F315E562689D}" srcOrd="0" destOrd="0" presId="urn:microsoft.com/office/officeart/2005/8/layout/bProcess3"/>
    <dgm:cxn modelId="{14B01C1A-250E-4DF6-9FD9-11D2A87BE8B4}" type="presParOf" srcId="{A9C338EB-CBD4-443A-98B9-CE95D9457A45}" destId="{1484A4E2-BB07-4F04-BF2A-48E71B44EC83}"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96A455-0082-47E7-A143-335159F2638A}"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48D17ADD-9D5B-4CBD-A834-20CA0265E223}">
      <dgm:prSet phldrT="[Text]"/>
      <dgm:spPr/>
      <dgm:t>
        <a:bodyPr/>
        <a:lstStyle/>
        <a:p>
          <a:r>
            <a:rPr lang="en-US"/>
            <a:t>Password Guessing Attack</a:t>
          </a:r>
        </a:p>
      </dgm:t>
    </dgm:pt>
    <dgm:pt modelId="{FF156957-C681-484F-8DE6-6F3AA1E5D48E}" type="parTrans" cxnId="{F0F32B27-9A7D-4F5A-8A59-28595E4AC0DA}">
      <dgm:prSet/>
      <dgm:spPr/>
      <dgm:t>
        <a:bodyPr/>
        <a:lstStyle/>
        <a:p>
          <a:endParaRPr lang="en-US"/>
        </a:p>
      </dgm:t>
    </dgm:pt>
    <dgm:pt modelId="{D63FD663-CF98-4DD0-B749-58E987C869DA}" type="sibTrans" cxnId="{F0F32B27-9A7D-4F5A-8A59-28595E4AC0DA}">
      <dgm:prSet/>
      <dgm:spPr/>
      <dgm:t>
        <a:bodyPr/>
        <a:lstStyle/>
        <a:p>
          <a:endParaRPr lang="en-US"/>
        </a:p>
      </dgm:t>
    </dgm:pt>
    <dgm:pt modelId="{668E088B-0E82-4FC0-927C-BD5A4574BDEC}">
      <dgm:prSet phldrT="[Text]"/>
      <dgm:spPr/>
      <dgm:t>
        <a:bodyPr/>
        <a:lstStyle/>
        <a:p>
          <a:r>
            <a:rPr lang="en-US"/>
            <a:t>Malware Email Sender</a:t>
          </a:r>
        </a:p>
      </dgm:t>
    </dgm:pt>
    <dgm:pt modelId="{69961538-E250-46A8-829A-FC5FA9B8B809}" type="parTrans" cxnId="{ACFC3B66-8B06-42AD-9D02-45AB05B68639}">
      <dgm:prSet/>
      <dgm:spPr/>
      <dgm:t>
        <a:bodyPr/>
        <a:lstStyle/>
        <a:p>
          <a:endParaRPr lang="en-US"/>
        </a:p>
      </dgm:t>
    </dgm:pt>
    <dgm:pt modelId="{551A8C4C-D341-464A-AE09-DC44E408ED5A}" type="sibTrans" cxnId="{ACFC3B66-8B06-42AD-9D02-45AB05B68639}">
      <dgm:prSet/>
      <dgm:spPr/>
      <dgm:t>
        <a:bodyPr/>
        <a:lstStyle/>
        <a:p>
          <a:endParaRPr lang="en-US"/>
        </a:p>
      </dgm:t>
    </dgm:pt>
    <dgm:pt modelId="{C13BB8FA-FDA2-49A0-84ED-86DB459FFD1F}">
      <dgm:prSet phldrT="[Text]"/>
      <dgm:spPr/>
      <dgm:t>
        <a:bodyPr/>
        <a:lstStyle/>
        <a:p>
          <a:r>
            <a:rPr lang="en-US"/>
            <a:t>Suspicious Sign-On Detected</a:t>
          </a:r>
        </a:p>
      </dgm:t>
    </dgm:pt>
    <dgm:pt modelId="{068E0299-0844-475F-AF9A-46C4AF7D0B47}" type="parTrans" cxnId="{59EF03DC-267D-40E5-96CD-2CB7E2C518B6}">
      <dgm:prSet/>
      <dgm:spPr/>
      <dgm:t>
        <a:bodyPr/>
        <a:lstStyle/>
        <a:p>
          <a:endParaRPr lang="en-US"/>
        </a:p>
      </dgm:t>
    </dgm:pt>
    <dgm:pt modelId="{91DFB838-E774-4A86-94C8-E208D0133FF5}" type="sibTrans" cxnId="{59EF03DC-267D-40E5-96CD-2CB7E2C518B6}">
      <dgm:prSet/>
      <dgm:spPr/>
      <dgm:t>
        <a:bodyPr/>
        <a:lstStyle/>
        <a:p>
          <a:endParaRPr lang="en-US"/>
        </a:p>
      </dgm:t>
    </dgm:pt>
    <dgm:pt modelId="{1AE0E412-F9BE-47CF-9705-99FC2CE206D6}">
      <dgm:prSet phldrT="[Text]"/>
      <dgm:spPr/>
      <dgm:t>
        <a:bodyPr/>
        <a:lstStyle/>
        <a:p>
          <a:r>
            <a:rPr lang="en-US" dirty="0"/>
            <a:t>“24/7 Coverage”</a:t>
          </a:r>
        </a:p>
      </dgm:t>
    </dgm:pt>
    <dgm:pt modelId="{04133B56-EFBD-4F30-88FE-2C9DDF07F329}" type="parTrans" cxnId="{D88DA004-957C-4F70-B583-5791DDD95B3A}">
      <dgm:prSet/>
      <dgm:spPr/>
      <dgm:t>
        <a:bodyPr/>
        <a:lstStyle/>
        <a:p>
          <a:endParaRPr lang="en-US"/>
        </a:p>
      </dgm:t>
    </dgm:pt>
    <dgm:pt modelId="{D6D5262E-A56C-4E62-85D1-C69B8AC19F55}" type="sibTrans" cxnId="{D88DA004-957C-4F70-B583-5791DDD95B3A}">
      <dgm:prSet/>
      <dgm:spPr/>
      <dgm:t>
        <a:bodyPr/>
        <a:lstStyle/>
        <a:p>
          <a:endParaRPr lang="en-US"/>
        </a:p>
      </dgm:t>
    </dgm:pt>
    <dgm:pt modelId="{EFB5BD53-FD45-4DB6-9276-C0BCFB0A8558}" type="pres">
      <dgm:prSet presAssocID="{D496A455-0082-47E7-A143-335159F2638A}" presName="Name0" presStyleCnt="0">
        <dgm:presLayoutVars>
          <dgm:chMax val="4"/>
          <dgm:resizeHandles val="exact"/>
        </dgm:presLayoutVars>
      </dgm:prSet>
      <dgm:spPr/>
    </dgm:pt>
    <dgm:pt modelId="{C5B74CF7-FDBC-4D84-B578-79B776118F8C}" type="pres">
      <dgm:prSet presAssocID="{D496A455-0082-47E7-A143-335159F2638A}" presName="ellipse" presStyleLbl="trBgShp" presStyleIdx="0" presStyleCnt="1"/>
      <dgm:spPr/>
    </dgm:pt>
    <dgm:pt modelId="{A2E2FF14-9724-4531-840F-0641204E6AFD}" type="pres">
      <dgm:prSet presAssocID="{D496A455-0082-47E7-A143-335159F2638A}" presName="arrow1" presStyleLbl="fgShp" presStyleIdx="0" presStyleCnt="1"/>
      <dgm:spPr/>
    </dgm:pt>
    <dgm:pt modelId="{06873199-32A7-4F51-8417-4F91B0F8E321}" type="pres">
      <dgm:prSet presAssocID="{D496A455-0082-47E7-A143-335159F2638A}" presName="rectangle" presStyleLbl="revTx" presStyleIdx="0" presStyleCnt="1">
        <dgm:presLayoutVars>
          <dgm:bulletEnabled val="1"/>
        </dgm:presLayoutVars>
      </dgm:prSet>
      <dgm:spPr/>
    </dgm:pt>
    <dgm:pt modelId="{2BCE763C-D1A7-44CF-ABFF-60FC6023A4D9}" type="pres">
      <dgm:prSet presAssocID="{668E088B-0E82-4FC0-927C-BD5A4574BDEC}" presName="item1" presStyleLbl="node1" presStyleIdx="0" presStyleCnt="3">
        <dgm:presLayoutVars>
          <dgm:bulletEnabled val="1"/>
        </dgm:presLayoutVars>
      </dgm:prSet>
      <dgm:spPr/>
    </dgm:pt>
    <dgm:pt modelId="{FE0AC634-9A2F-4E38-8CD7-345235FDE2D0}" type="pres">
      <dgm:prSet presAssocID="{C13BB8FA-FDA2-49A0-84ED-86DB459FFD1F}" presName="item2" presStyleLbl="node1" presStyleIdx="1" presStyleCnt="3">
        <dgm:presLayoutVars>
          <dgm:bulletEnabled val="1"/>
        </dgm:presLayoutVars>
      </dgm:prSet>
      <dgm:spPr/>
    </dgm:pt>
    <dgm:pt modelId="{4A5D2B21-E2B5-4BA8-A092-6F7FBBC936E6}" type="pres">
      <dgm:prSet presAssocID="{1AE0E412-F9BE-47CF-9705-99FC2CE206D6}" presName="item3" presStyleLbl="node1" presStyleIdx="2" presStyleCnt="3">
        <dgm:presLayoutVars>
          <dgm:bulletEnabled val="1"/>
        </dgm:presLayoutVars>
      </dgm:prSet>
      <dgm:spPr/>
    </dgm:pt>
    <dgm:pt modelId="{596B45A7-E853-4D5C-BDDB-59BAAE9C4652}" type="pres">
      <dgm:prSet presAssocID="{D496A455-0082-47E7-A143-335159F2638A}" presName="funnel" presStyleLbl="trAlignAcc1" presStyleIdx="0" presStyleCnt="1"/>
      <dgm:spPr/>
    </dgm:pt>
  </dgm:ptLst>
  <dgm:cxnLst>
    <dgm:cxn modelId="{D88DA004-957C-4F70-B583-5791DDD95B3A}" srcId="{D496A455-0082-47E7-A143-335159F2638A}" destId="{1AE0E412-F9BE-47CF-9705-99FC2CE206D6}" srcOrd="3" destOrd="0" parTransId="{04133B56-EFBD-4F30-88FE-2C9DDF07F329}" sibTransId="{D6D5262E-A56C-4E62-85D1-C69B8AC19F55}"/>
    <dgm:cxn modelId="{5E0C2A1E-9F03-4581-8349-DFB1C8C654FD}" type="presOf" srcId="{D496A455-0082-47E7-A143-335159F2638A}" destId="{EFB5BD53-FD45-4DB6-9276-C0BCFB0A8558}" srcOrd="0" destOrd="0" presId="urn:microsoft.com/office/officeart/2005/8/layout/funnel1"/>
    <dgm:cxn modelId="{F0F32B27-9A7D-4F5A-8A59-28595E4AC0DA}" srcId="{D496A455-0082-47E7-A143-335159F2638A}" destId="{48D17ADD-9D5B-4CBD-A834-20CA0265E223}" srcOrd="0" destOrd="0" parTransId="{FF156957-C681-484F-8DE6-6F3AA1E5D48E}" sibTransId="{D63FD663-CF98-4DD0-B749-58E987C869DA}"/>
    <dgm:cxn modelId="{4E6C7C3A-E000-4794-AD4C-27E3E16C510C}" type="presOf" srcId="{1AE0E412-F9BE-47CF-9705-99FC2CE206D6}" destId="{06873199-32A7-4F51-8417-4F91B0F8E321}" srcOrd="0" destOrd="0" presId="urn:microsoft.com/office/officeart/2005/8/layout/funnel1"/>
    <dgm:cxn modelId="{ACFC3B66-8B06-42AD-9D02-45AB05B68639}" srcId="{D496A455-0082-47E7-A143-335159F2638A}" destId="{668E088B-0E82-4FC0-927C-BD5A4574BDEC}" srcOrd="1" destOrd="0" parTransId="{69961538-E250-46A8-829A-FC5FA9B8B809}" sibTransId="{551A8C4C-D341-464A-AE09-DC44E408ED5A}"/>
    <dgm:cxn modelId="{97093354-FD5B-4D95-9B49-0612139C26FA}" type="presOf" srcId="{668E088B-0E82-4FC0-927C-BD5A4574BDEC}" destId="{FE0AC634-9A2F-4E38-8CD7-345235FDE2D0}" srcOrd="0" destOrd="0" presId="urn:microsoft.com/office/officeart/2005/8/layout/funnel1"/>
    <dgm:cxn modelId="{CC2126D1-1153-4963-A7C0-E90C9F557011}" type="presOf" srcId="{48D17ADD-9D5B-4CBD-A834-20CA0265E223}" destId="{4A5D2B21-E2B5-4BA8-A092-6F7FBBC936E6}" srcOrd="0" destOrd="0" presId="urn:microsoft.com/office/officeart/2005/8/layout/funnel1"/>
    <dgm:cxn modelId="{59EF03DC-267D-40E5-96CD-2CB7E2C518B6}" srcId="{D496A455-0082-47E7-A143-335159F2638A}" destId="{C13BB8FA-FDA2-49A0-84ED-86DB459FFD1F}" srcOrd="2" destOrd="0" parTransId="{068E0299-0844-475F-AF9A-46C4AF7D0B47}" sibTransId="{91DFB838-E774-4A86-94C8-E208D0133FF5}"/>
    <dgm:cxn modelId="{84D8C5E7-5C88-4ED9-B81C-ADEF2DAE129A}" type="presOf" srcId="{C13BB8FA-FDA2-49A0-84ED-86DB459FFD1F}" destId="{2BCE763C-D1A7-44CF-ABFF-60FC6023A4D9}" srcOrd="0" destOrd="0" presId="urn:microsoft.com/office/officeart/2005/8/layout/funnel1"/>
    <dgm:cxn modelId="{6D3587DB-F750-4429-835B-E9F30D587393}" type="presParOf" srcId="{EFB5BD53-FD45-4DB6-9276-C0BCFB0A8558}" destId="{C5B74CF7-FDBC-4D84-B578-79B776118F8C}" srcOrd="0" destOrd="0" presId="urn:microsoft.com/office/officeart/2005/8/layout/funnel1"/>
    <dgm:cxn modelId="{012FF59D-B669-49CD-8671-386F60E44032}" type="presParOf" srcId="{EFB5BD53-FD45-4DB6-9276-C0BCFB0A8558}" destId="{A2E2FF14-9724-4531-840F-0641204E6AFD}" srcOrd="1" destOrd="0" presId="urn:microsoft.com/office/officeart/2005/8/layout/funnel1"/>
    <dgm:cxn modelId="{C0AA6826-057B-4462-AF21-3C19C78D537F}" type="presParOf" srcId="{EFB5BD53-FD45-4DB6-9276-C0BCFB0A8558}" destId="{06873199-32A7-4F51-8417-4F91B0F8E321}" srcOrd="2" destOrd="0" presId="urn:microsoft.com/office/officeart/2005/8/layout/funnel1"/>
    <dgm:cxn modelId="{3FD089DC-2D8C-440A-9BF6-1C6C12425121}" type="presParOf" srcId="{EFB5BD53-FD45-4DB6-9276-C0BCFB0A8558}" destId="{2BCE763C-D1A7-44CF-ABFF-60FC6023A4D9}" srcOrd="3" destOrd="0" presId="urn:microsoft.com/office/officeart/2005/8/layout/funnel1"/>
    <dgm:cxn modelId="{8D07566B-D33C-4899-BF55-93FDA47164AD}" type="presParOf" srcId="{EFB5BD53-FD45-4DB6-9276-C0BCFB0A8558}" destId="{FE0AC634-9A2F-4E38-8CD7-345235FDE2D0}" srcOrd="4" destOrd="0" presId="urn:microsoft.com/office/officeart/2005/8/layout/funnel1"/>
    <dgm:cxn modelId="{48610188-4945-4C6D-AC6E-AC8CEC46790F}" type="presParOf" srcId="{EFB5BD53-FD45-4DB6-9276-C0BCFB0A8558}" destId="{4A5D2B21-E2B5-4BA8-A092-6F7FBBC936E6}" srcOrd="5" destOrd="0" presId="urn:microsoft.com/office/officeart/2005/8/layout/funnel1"/>
    <dgm:cxn modelId="{30CB9D4B-B00A-485B-BD6A-3659BDD58BB7}" type="presParOf" srcId="{EFB5BD53-FD45-4DB6-9276-C0BCFB0A8558}" destId="{596B45A7-E853-4D5C-BDDB-59BAAE9C465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BC17A-FED7-4A1C-9EC5-10288A5C5EFD}">
      <dsp:nvSpPr>
        <dsp:cNvPr id="0" name=""/>
        <dsp:cNvSpPr/>
      </dsp:nvSpPr>
      <dsp:spPr>
        <a:xfrm>
          <a:off x="5564" y="2569098"/>
          <a:ext cx="1546040" cy="15460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Email Alert Generated</a:t>
          </a:r>
        </a:p>
      </dsp:txBody>
      <dsp:txXfrm>
        <a:off x="231976" y="2795510"/>
        <a:ext cx="1093216" cy="1093216"/>
      </dsp:txXfrm>
    </dsp:sp>
    <dsp:sp modelId="{9E4CEB10-0BF5-4BB6-B354-2D7E419BC082}">
      <dsp:nvSpPr>
        <dsp:cNvPr id="0" name=""/>
        <dsp:cNvSpPr/>
      </dsp:nvSpPr>
      <dsp:spPr>
        <a:xfrm>
          <a:off x="1677143" y="2893767"/>
          <a:ext cx="896703" cy="89670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796001" y="3236666"/>
        <a:ext cx="658987" cy="210905"/>
      </dsp:txXfrm>
    </dsp:sp>
    <dsp:sp modelId="{20A249F6-776E-4A24-9014-B34BFC3425E9}">
      <dsp:nvSpPr>
        <dsp:cNvPr id="0" name=""/>
        <dsp:cNvSpPr/>
      </dsp:nvSpPr>
      <dsp:spPr>
        <a:xfrm>
          <a:off x="2699385" y="2569098"/>
          <a:ext cx="1546040" cy="15460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Email Alert Processed</a:t>
          </a:r>
        </a:p>
      </dsp:txBody>
      <dsp:txXfrm>
        <a:off x="2925797" y="2795510"/>
        <a:ext cx="1093216" cy="1093216"/>
      </dsp:txXfrm>
    </dsp:sp>
    <dsp:sp modelId="{4C9735A2-5642-4B2B-8084-965D86D60E37}">
      <dsp:nvSpPr>
        <dsp:cNvPr id="0" name=""/>
        <dsp:cNvSpPr/>
      </dsp:nvSpPr>
      <dsp:spPr>
        <a:xfrm>
          <a:off x="4370964" y="2893767"/>
          <a:ext cx="896703" cy="89670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489822" y="3236666"/>
        <a:ext cx="658987" cy="210905"/>
      </dsp:txXfrm>
    </dsp:sp>
    <dsp:sp modelId="{D14C142F-21AC-4402-A0E1-CFC4D21A8E1C}">
      <dsp:nvSpPr>
        <dsp:cNvPr id="0" name=""/>
        <dsp:cNvSpPr/>
      </dsp:nvSpPr>
      <dsp:spPr>
        <a:xfrm>
          <a:off x="5393206" y="2569098"/>
          <a:ext cx="1546040" cy="15460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Task Performed</a:t>
          </a:r>
        </a:p>
      </dsp:txBody>
      <dsp:txXfrm>
        <a:off x="5619618" y="2795510"/>
        <a:ext cx="1093216" cy="1093216"/>
      </dsp:txXfrm>
    </dsp:sp>
    <dsp:sp modelId="{B63B9BF5-13EB-46D3-B639-2FDDA21DC076}">
      <dsp:nvSpPr>
        <dsp:cNvPr id="0" name=""/>
        <dsp:cNvSpPr/>
      </dsp:nvSpPr>
      <dsp:spPr>
        <a:xfrm>
          <a:off x="7064785" y="2893767"/>
          <a:ext cx="896703" cy="89670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183643" y="3078488"/>
        <a:ext cx="658987" cy="527261"/>
      </dsp:txXfrm>
    </dsp:sp>
    <dsp:sp modelId="{964EBADD-1BEC-40E7-A128-7B07EE69B8E9}">
      <dsp:nvSpPr>
        <dsp:cNvPr id="0" name=""/>
        <dsp:cNvSpPr/>
      </dsp:nvSpPr>
      <dsp:spPr>
        <a:xfrm>
          <a:off x="8087027" y="2569098"/>
          <a:ext cx="1546040" cy="15460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Automated Action</a:t>
          </a:r>
        </a:p>
      </dsp:txBody>
      <dsp:txXfrm>
        <a:off x="8313439" y="2795510"/>
        <a:ext cx="1093216" cy="1093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C43DA-D5E8-4A65-A8BD-BF85E045E069}">
      <dsp:nvSpPr>
        <dsp:cNvPr id="0" name=""/>
        <dsp:cNvSpPr/>
      </dsp:nvSpPr>
      <dsp:spPr>
        <a:xfrm>
          <a:off x="2349962" y="716822"/>
          <a:ext cx="508872" cy="91440"/>
        </a:xfrm>
        <a:custGeom>
          <a:avLst/>
          <a:gdLst/>
          <a:ahLst/>
          <a:cxnLst/>
          <a:rect l="0" t="0" r="0" b="0"/>
          <a:pathLst>
            <a:path>
              <a:moveTo>
                <a:pt x="0" y="45720"/>
              </a:moveTo>
              <a:lnTo>
                <a:pt x="5088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0911" y="759845"/>
        <a:ext cx="26973" cy="5394"/>
      </dsp:txXfrm>
    </dsp:sp>
    <dsp:sp modelId="{87B7488F-5965-45F4-AA49-99A8DA120DDF}">
      <dsp:nvSpPr>
        <dsp:cNvPr id="0" name=""/>
        <dsp:cNvSpPr/>
      </dsp:nvSpPr>
      <dsp:spPr>
        <a:xfrm>
          <a:off x="6230" y="58883"/>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Email Alert or On-Demand Action</a:t>
          </a:r>
        </a:p>
      </dsp:txBody>
      <dsp:txXfrm>
        <a:off x="6230" y="58883"/>
        <a:ext cx="2345531" cy="1407318"/>
      </dsp:txXfrm>
    </dsp:sp>
    <dsp:sp modelId="{C4D04CD8-37F6-4408-96FE-A374619E0227}">
      <dsp:nvSpPr>
        <dsp:cNvPr id="0" name=""/>
        <dsp:cNvSpPr/>
      </dsp:nvSpPr>
      <dsp:spPr>
        <a:xfrm>
          <a:off x="5234965" y="716822"/>
          <a:ext cx="508872" cy="91440"/>
        </a:xfrm>
        <a:custGeom>
          <a:avLst/>
          <a:gdLst/>
          <a:ahLst/>
          <a:cxnLst/>
          <a:rect l="0" t="0" r="0" b="0"/>
          <a:pathLst>
            <a:path>
              <a:moveTo>
                <a:pt x="0" y="45720"/>
              </a:moveTo>
              <a:lnTo>
                <a:pt x="5088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5914" y="759845"/>
        <a:ext cx="26973" cy="5394"/>
      </dsp:txXfrm>
    </dsp:sp>
    <dsp:sp modelId="{FD529876-F908-4017-B97C-C04300418538}">
      <dsp:nvSpPr>
        <dsp:cNvPr id="0" name=""/>
        <dsp:cNvSpPr/>
      </dsp:nvSpPr>
      <dsp:spPr>
        <a:xfrm>
          <a:off x="2891234" y="58883"/>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Text Extracted</a:t>
          </a:r>
        </a:p>
      </dsp:txBody>
      <dsp:txXfrm>
        <a:off x="2891234" y="58883"/>
        <a:ext cx="2345531" cy="1407318"/>
      </dsp:txXfrm>
    </dsp:sp>
    <dsp:sp modelId="{52F6DAEC-B65A-43E2-9A0D-F339EA7C1120}">
      <dsp:nvSpPr>
        <dsp:cNvPr id="0" name=""/>
        <dsp:cNvSpPr/>
      </dsp:nvSpPr>
      <dsp:spPr>
        <a:xfrm>
          <a:off x="1178996" y="1464401"/>
          <a:ext cx="5770006" cy="508872"/>
        </a:xfrm>
        <a:custGeom>
          <a:avLst/>
          <a:gdLst/>
          <a:ahLst/>
          <a:cxnLst/>
          <a:rect l="0" t="0" r="0" b="0"/>
          <a:pathLst>
            <a:path>
              <a:moveTo>
                <a:pt x="5770006" y="0"/>
              </a:moveTo>
              <a:lnTo>
                <a:pt x="5770006" y="271536"/>
              </a:lnTo>
              <a:lnTo>
                <a:pt x="0" y="271536"/>
              </a:lnTo>
              <a:lnTo>
                <a:pt x="0" y="50887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9120" y="1716140"/>
        <a:ext cx="289758" cy="5394"/>
      </dsp:txXfrm>
    </dsp:sp>
    <dsp:sp modelId="{8EF84BE0-55C4-43A9-8EC1-AD580471E1EE}">
      <dsp:nvSpPr>
        <dsp:cNvPr id="0" name=""/>
        <dsp:cNvSpPr/>
      </dsp:nvSpPr>
      <dsp:spPr>
        <a:xfrm>
          <a:off x="5776237" y="58883"/>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Text Sent to a File</a:t>
          </a:r>
        </a:p>
      </dsp:txBody>
      <dsp:txXfrm>
        <a:off x="5776237" y="58883"/>
        <a:ext cx="2345531" cy="1407318"/>
      </dsp:txXfrm>
    </dsp:sp>
    <dsp:sp modelId="{B6D6C946-2C69-4539-9C90-19BD464ADFA2}">
      <dsp:nvSpPr>
        <dsp:cNvPr id="0" name=""/>
        <dsp:cNvSpPr/>
      </dsp:nvSpPr>
      <dsp:spPr>
        <a:xfrm>
          <a:off x="2349962" y="2663613"/>
          <a:ext cx="508872" cy="91440"/>
        </a:xfrm>
        <a:custGeom>
          <a:avLst/>
          <a:gdLst/>
          <a:ahLst/>
          <a:cxnLst/>
          <a:rect l="0" t="0" r="0" b="0"/>
          <a:pathLst>
            <a:path>
              <a:moveTo>
                <a:pt x="0" y="45720"/>
              </a:moveTo>
              <a:lnTo>
                <a:pt x="5088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0911" y="2706636"/>
        <a:ext cx="26973" cy="5394"/>
      </dsp:txXfrm>
    </dsp:sp>
    <dsp:sp modelId="{8ED2E466-0C67-4D3D-828A-B4EAD915C7F4}">
      <dsp:nvSpPr>
        <dsp:cNvPr id="0" name=""/>
        <dsp:cNvSpPr/>
      </dsp:nvSpPr>
      <dsp:spPr>
        <a:xfrm>
          <a:off x="6230" y="2005674"/>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File Transferred to On-Prem Server</a:t>
          </a:r>
        </a:p>
      </dsp:txBody>
      <dsp:txXfrm>
        <a:off x="6230" y="2005674"/>
        <a:ext cx="2345531" cy="1407318"/>
      </dsp:txXfrm>
    </dsp:sp>
    <dsp:sp modelId="{86AD0AA1-20F0-4FF2-A410-7AB477C8FA6A}">
      <dsp:nvSpPr>
        <dsp:cNvPr id="0" name=""/>
        <dsp:cNvSpPr/>
      </dsp:nvSpPr>
      <dsp:spPr>
        <a:xfrm>
          <a:off x="5234965" y="2663613"/>
          <a:ext cx="508872" cy="91440"/>
        </a:xfrm>
        <a:custGeom>
          <a:avLst/>
          <a:gdLst/>
          <a:ahLst/>
          <a:cxnLst/>
          <a:rect l="0" t="0" r="0" b="0"/>
          <a:pathLst>
            <a:path>
              <a:moveTo>
                <a:pt x="0" y="45720"/>
              </a:moveTo>
              <a:lnTo>
                <a:pt x="5088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5914" y="2706636"/>
        <a:ext cx="26973" cy="5394"/>
      </dsp:txXfrm>
    </dsp:sp>
    <dsp:sp modelId="{4ED335BD-968A-47EB-B36D-CEA54BE1A1F9}">
      <dsp:nvSpPr>
        <dsp:cNvPr id="0" name=""/>
        <dsp:cNvSpPr/>
      </dsp:nvSpPr>
      <dsp:spPr>
        <a:xfrm>
          <a:off x="2891234" y="2005674"/>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PowerShell Reads File</a:t>
          </a:r>
        </a:p>
      </dsp:txBody>
      <dsp:txXfrm>
        <a:off x="2891234" y="2005674"/>
        <a:ext cx="2345531" cy="1407318"/>
      </dsp:txXfrm>
    </dsp:sp>
    <dsp:sp modelId="{6156BF40-6CCD-42CF-B50A-6C1C4A12311E}">
      <dsp:nvSpPr>
        <dsp:cNvPr id="0" name=""/>
        <dsp:cNvSpPr/>
      </dsp:nvSpPr>
      <dsp:spPr>
        <a:xfrm>
          <a:off x="1178996" y="3411192"/>
          <a:ext cx="5770006" cy="508872"/>
        </a:xfrm>
        <a:custGeom>
          <a:avLst/>
          <a:gdLst/>
          <a:ahLst/>
          <a:cxnLst/>
          <a:rect l="0" t="0" r="0" b="0"/>
          <a:pathLst>
            <a:path>
              <a:moveTo>
                <a:pt x="5770006" y="0"/>
              </a:moveTo>
              <a:lnTo>
                <a:pt x="5770006" y="271536"/>
              </a:lnTo>
              <a:lnTo>
                <a:pt x="0" y="271536"/>
              </a:lnTo>
              <a:lnTo>
                <a:pt x="0" y="50887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9120" y="3662931"/>
        <a:ext cx="289758" cy="5394"/>
      </dsp:txXfrm>
    </dsp:sp>
    <dsp:sp modelId="{784EC087-D081-4F16-B116-C127AF405DCD}">
      <dsp:nvSpPr>
        <dsp:cNvPr id="0" name=""/>
        <dsp:cNvSpPr/>
      </dsp:nvSpPr>
      <dsp:spPr>
        <a:xfrm>
          <a:off x="5776237" y="2005674"/>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Actions Performed Based on File Contents</a:t>
          </a:r>
        </a:p>
      </dsp:txBody>
      <dsp:txXfrm>
        <a:off x="5776237" y="2005674"/>
        <a:ext cx="2345531" cy="1407318"/>
      </dsp:txXfrm>
    </dsp:sp>
    <dsp:sp modelId="{1484A4E2-BB07-4F04-BF2A-48E71B44EC83}">
      <dsp:nvSpPr>
        <dsp:cNvPr id="0" name=""/>
        <dsp:cNvSpPr/>
      </dsp:nvSpPr>
      <dsp:spPr>
        <a:xfrm>
          <a:off x="6230" y="3952465"/>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Actions Logged, Confirmation Email Sent</a:t>
          </a:r>
        </a:p>
      </dsp:txBody>
      <dsp:txXfrm>
        <a:off x="6230" y="3952465"/>
        <a:ext cx="2345531" cy="1407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74CF7-FDBC-4D84-B578-79B776118F8C}">
      <dsp:nvSpPr>
        <dsp:cNvPr id="0" name=""/>
        <dsp:cNvSpPr/>
      </dsp:nvSpPr>
      <dsp:spPr>
        <a:xfrm>
          <a:off x="1872826" y="220133"/>
          <a:ext cx="4368800" cy="151722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E2FF14-9724-4531-840F-0641204E6AFD}">
      <dsp:nvSpPr>
        <dsp:cNvPr id="0" name=""/>
        <dsp:cNvSpPr/>
      </dsp:nvSpPr>
      <dsp:spPr>
        <a:xfrm>
          <a:off x="3640666" y="3935306"/>
          <a:ext cx="846666" cy="541866"/>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873199-32A7-4F51-8417-4F91B0F8E321}">
      <dsp:nvSpPr>
        <dsp:cNvPr id="0" name=""/>
        <dsp:cNvSpPr/>
      </dsp:nvSpPr>
      <dsp:spPr>
        <a:xfrm>
          <a:off x="2031999" y="4368800"/>
          <a:ext cx="4064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“24/7 Coverage”</a:t>
          </a:r>
        </a:p>
      </dsp:txBody>
      <dsp:txXfrm>
        <a:off x="2031999" y="4368800"/>
        <a:ext cx="4064000" cy="1016000"/>
      </dsp:txXfrm>
    </dsp:sp>
    <dsp:sp modelId="{2BCE763C-D1A7-44CF-ABFF-60FC6023A4D9}">
      <dsp:nvSpPr>
        <dsp:cNvPr id="0" name=""/>
        <dsp:cNvSpPr/>
      </dsp:nvSpPr>
      <dsp:spPr>
        <a:xfrm>
          <a:off x="3461173" y="1854538"/>
          <a:ext cx="1524000" cy="1524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Suspicious Sign-On Detected</a:t>
          </a:r>
        </a:p>
      </dsp:txBody>
      <dsp:txXfrm>
        <a:off x="3684358" y="2077723"/>
        <a:ext cx="1077630" cy="1077630"/>
      </dsp:txXfrm>
    </dsp:sp>
    <dsp:sp modelId="{FE0AC634-9A2F-4E38-8CD7-345235FDE2D0}">
      <dsp:nvSpPr>
        <dsp:cNvPr id="0" name=""/>
        <dsp:cNvSpPr/>
      </dsp:nvSpPr>
      <dsp:spPr>
        <a:xfrm>
          <a:off x="2370666" y="711200"/>
          <a:ext cx="1524000" cy="1524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Malware Email Sender</a:t>
          </a:r>
        </a:p>
      </dsp:txBody>
      <dsp:txXfrm>
        <a:off x="2593851" y="934385"/>
        <a:ext cx="1077630" cy="1077630"/>
      </dsp:txXfrm>
    </dsp:sp>
    <dsp:sp modelId="{4A5D2B21-E2B5-4BA8-A092-6F7FBBC936E6}">
      <dsp:nvSpPr>
        <dsp:cNvPr id="0" name=""/>
        <dsp:cNvSpPr/>
      </dsp:nvSpPr>
      <dsp:spPr>
        <a:xfrm>
          <a:off x="3928533" y="342730"/>
          <a:ext cx="1524000" cy="1524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Password Guessing Attack</a:t>
          </a:r>
        </a:p>
      </dsp:txBody>
      <dsp:txXfrm>
        <a:off x="4151718" y="565915"/>
        <a:ext cx="1077630" cy="1077630"/>
      </dsp:txXfrm>
    </dsp:sp>
    <dsp:sp modelId="{596B45A7-E853-4D5C-BDDB-59BAAE9C4652}">
      <dsp:nvSpPr>
        <dsp:cNvPr id="0" name=""/>
        <dsp:cNvSpPr/>
      </dsp:nvSpPr>
      <dsp:spPr>
        <a:xfrm>
          <a:off x="1693333" y="33866"/>
          <a:ext cx="4741333" cy="379306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2C337-FF0D-C847-9681-13501F852D1B}" type="datetimeFigureOut">
              <a:rPr lang="en-US" smtClean="0"/>
              <a:t>2/27/2020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159E3-CE25-8A44-992A-469B5233B7C8}" type="slidenum">
              <a:rPr lang="en-US" smtClean="0"/>
              <a:t>‹#›</a:t>
            </a:fld>
            <a:endParaRPr lang="en-US"/>
          </a:p>
        </p:txBody>
      </p:sp>
    </p:spTree>
    <p:extLst>
      <p:ext uri="{BB962C8B-B14F-4D97-AF65-F5344CB8AC3E}">
        <p14:creationId xmlns:p14="http://schemas.microsoft.com/office/powerpoint/2010/main" val="3428565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ergeluca.wordpress.com/2017/12/01/upload-and-run-a-remote-powershell-script-from-microsoft-flow/"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flow.microsoft.com/en-us/blog/flow-of-the-week-local-code-execu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B8159E3-CE25-8A44-992A-469B5233B7C8}" type="slidenum">
              <a:rPr lang="en-US" smtClean="0"/>
              <a:t>1</a:t>
            </a:fld>
            <a:endParaRPr lang="en-US"/>
          </a:p>
        </p:txBody>
      </p:sp>
    </p:spTree>
    <p:extLst>
      <p:ext uri="{BB962C8B-B14F-4D97-AF65-F5344CB8AC3E}">
        <p14:creationId xmlns:p14="http://schemas.microsoft.com/office/powerpoint/2010/main" val="1526634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t>The second type of workflow is our “automated workflows”.  These are almost like extension of the team, giving us the ability to automatically address a wide range of security concerns 24/7.  We also use them for maintaining internal threat intelligence feeds.</a:t>
            </a:r>
          </a:p>
        </p:txBody>
      </p:sp>
      <p:sp>
        <p:nvSpPr>
          <p:cNvPr id="4" name="Slide Number Placeholder 3"/>
          <p:cNvSpPr>
            <a:spLocks noGrp="1"/>
          </p:cNvSpPr>
          <p:nvPr>
            <p:ph type="sldNum" sz="quarter" idx="5"/>
          </p:nvPr>
        </p:nvSpPr>
        <p:spPr/>
        <p:txBody>
          <a:bodyPr/>
          <a:lstStyle/>
          <a:p>
            <a:fld id="{DB8159E3-CE25-8A44-992A-469B5233B7C8}" type="slidenum">
              <a:rPr lang="en-US" smtClean="0"/>
              <a:t>10</a:t>
            </a:fld>
            <a:endParaRPr lang="en-US"/>
          </a:p>
        </p:txBody>
      </p:sp>
    </p:spTree>
    <p:extLst>
      <p:ext uri="{BB962C8B-B14F-4D97-AF65-F5344CB8AC3E}">
        <p14:creationId xmlns:p14="http://schemas.microsoft.com/office/powerpoint/2010/main" val="3803791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informational workflows to simply speed up investigations.  By automatically collecting endpoint data you are not only staving time, but also capturing important artifacts that may otherwise be missed or overwritten by waiting.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lvl="0" indent="-228600">
              <a:buFont typeface="+mj-lt"/>
              <a:buAutoNum type="arabicPeriod"/>
            </a:pPr>
            <a:endParaRPr lang="en-US" dirty="0"/>
          </a:p>
          <a:p>
            <a:pPr marL="228600" lvl="0" indent="-228600">
              <a:buFont typeface="+mj-lt"/>
              <a:buAutoNum type="arabicPeriod"/>
            </a:pPr>
            <a:endParaRPr lang="en-US" dirty="0"/>
          </a:p>
          <a:p>
            <a:pPr marL="228600" lvl="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DB8159E3-CE25-8A44-992A-469B5233B7C8}" type="slidenum">
              <a:rPr lang="en-US" smtClean="0"/>
              <a:t>11</a:t>
            </a:fld>
            <a:endParaRPr lang="en-US"/>
          </a:p>
        </p:txBody>
      </p:sp>
    </p:spTree>
    <p:extLst>
      <p:ext uri="{BB962C8B-B14F-4D97-AF65-F5344CB8AC3E}">
        <p14:creationId xmlns:p14="http://schemas.microsoft.com/office/powerpoint/2010/main" val="878826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B8159E3-CE25-8A44-992A-469B5233B7C8}" type="slidenum">
              <a:rPr lang="en-US" smtClean="0"/>
              <a:t>12</a:t>
            </a:fld>
            <a:endParaRPr lang="en-US"/>
          </a:p>
        </p:txBody>
      </p:sp>
    </p:spTree>
    <p:extLst>
      <p:ext uri="{BB962C8B-B14F-4D97-AF65-F5344CB8AC3E}">
        <p14:creationId xmlns:p14="http://schemas.microsoft.com/office/powerpoint/2010/main" val="3308439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br>
              <a:rPr lang="en-US" dirty="0"/>
            </a:b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B8159E3-CE25-8A44-992A-469B5233B7C8}" type="slidenum">
              <a:rPr lang="en-US" smtClean="0"/>
              <a:t>13</a:t>
            </a:fld>
            <a:endParaRPr lang="en-US"/>
          </a:p>
        </p:txBody>
      </p:sp>
    </p:spTree>
    <p:extLst>
      <p:ext uri="{BB962C8B-B14F-4D97-AF65-F5344CB8AC3E}">
        <p14:creationId xmlns:p14="http://schemas.microsoft.com/office/powerpoint/2010/main" val="1593714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B8159E3-CE25-8A44-992A-469B5233B7C8}" type="slidenum">
              <a:rPr lang="en-US" smtClean="0"/>
              <a:t>14</a:t>
            </a:fld>
            <a:endParaRPr lang="en-US"/>
          </a:p>
        </p:txBody>
      </p:sp>
    </p:spTree>
    <p:extLst>
      <p:ext uri="{BB962C8B-B14F-4D97-AF65-F5344CB8AC3E}">
        <p14:creationId xmlns:p14="http://schemas.microsoft.com/office/powerpoint/2010/main" val="654453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project was inspired by the following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cap="all" dirty="0">
                <a:solidFill>
                  <a:schemeClr val="tx1"/>
                </a:solidFill>
                <a:effectLst/>
                <a:latin typeface="+mn-lt"/>
                <a:ea typeface="+mn-ea"/>
                <a:cs typeface="+mn-cs"/>
              </a:rPr>
              <a:t>UPLOAD AND RUN AN ON PREMISES POWERSHELL SCRIPT FROM MICROSOFT FLOW - </a:t>
            </a:r>
            <a:r>
              <a:rPr lang="en-US" dirty="0">
                <a:hlinkClick r:id="rId3"/>
              </a:rPr>
              <a:t>https://sergeluca.wordpress.com/2017/12/01/upload-and-run-a-remote-powershell-script-from-microsoft-flow/</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Flow of the Week: Local code execution - </a:t>
            </a:r>
            <a:r>
              <a:rPr lang="en-US" dirty="0">
                <a:hlinkClick r:id="rId4"/>
              </a:rPr>
              <a:t>https://flow.microsoft.com/en-us/blog/flow-of-the-week-local-code-execution/</a:t>
            </a:r>
            <a:endParaRPr lang="en-US" dirty="0"/>
          </a:p>
        </p:txBody>
      </p:sp>
      <p:sp>
        <p:nvSpPr>
          <p:cNvPr id="4" name="Slide Number Placeholder 3"/>
          <p:cNvSpPr>
            <a:spLocks noGrp="1"/>
          </p:cNvSpPr>
          <p:nvPr>
            <p:ph type="sldNum" sz="quarter" idx="5"/>
          </p:nvPr>
        </p:nvSpPr>
        <p:spPr/>
        <p:txBody>
          <a:bodyPr/>
          <a:lstStyle/>
          <a:p>
            <a:fld id="{DB8159E3-CE25-8A44-992A-469B5233B7C8}" type="slidenum">
              <a:rPr lang="en-US" smtClean="0"/>
              <a:t>15</a:t>
            </a:fld>
            <a:endParaRPr lang="en-US"/>
          </a:p>
        </p:txBody>
      </p:sp>
    </p:spTree>
    <p:extLst>
      <p:ext uri="{BB962C8B-B14F-4D97-AF65-F5344CB8AC3E}">
        <p14:creationId xmlns:p14="http://schemas.microsoft.com/office/powerpoint/2010/main" val="118012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DB8159E3-CE25-8A44-992A-469B5233B7C8}" type="slidenum">
              <a:rPr lang="en-US" smtClean="0"/>
              <a:t>2</a:t>
            </a:fld>
            <a:endParaRPr lang="en-US"/>
          </a:p>
        </p:txBody>
      </p:sp>
    </p:spTree>
    <p:extLst>
      <p:ext uri="{BB962C8B-B14F-4D97-AF65-F5344CB8AC3E}">
        <p14:creationId xmlns:p14="http://schemas.microsoft.com/office/powerpoint/2010/main" val="141946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DB8159E3-CE25-8A44-992A-469B5233B7C8}" type="slidenum">
              <a:rPr lang="en-US" smtClean="0"/>
              <a:t>3</a:t>
            </a:fld>
            <a:endParaRPr lang="en-US"/>
          </a:p>
        </p:txBody>
      </p:sp>
    </p:spTree>
    <p:extLst>
      <p:ext uri="{BB962C8B-B14F-4D97-AF65-F5344CB8AC3E}">
        <p14:creationId xmlns:p14="http://schemas.microsoft.com/office/powerpoint/2010/main" val="2453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mbria"/>
                <a:ea typeface="Cambria" panose="02040503050406030204" pitchFamily="18" charset="0"/>
                <a:cs typeface="Verdana"/>
              </a:rPr>
              <a:t>Our journey into security automation began in the summer of 2018 when we uncovered abuse of our on-line, self-service registration 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Cambria"/>
              <a:ea typeface="Cambria" panose="02040503050406030204" pitchFamily="18" charset="0"/>
              <a:cs typeface="Verdan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tx1"/>
              </a:solidFill>
              <a:latin typeface="Cambria"/>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tx1"/>
              </a:solidFill>
              <a:latin typeface="Cambria"/>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DB8159E3-CE25-8A44-992A-469B5233B7C8}" type="slidenum">
              <a:rPr lang="en-US" smtClean="0"/>
              <a:t>4</a:t>
            </a:fld>
            <a:endParaRPr lang="en-US"/>
          </a:p>
        </p:txBody>
      </p:sp>
    </p:spTree>
    <p:extLst>
      <p:ext uri="{BB962C8B-B14F-4D97-AF65-F5344CB8AC3E}">
        <p14:creationId xmlns:p14="http://schemas.microsoft.com/office/powerpoint/2010/main" val="400134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t>After our initial success, we were left wondering, well this was pretty cool, what else can we do with automation?</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DB8159E3-CE25-8A44-992A-469B5233B7C8}" type="slidenum">
              <a:rPr lang="en-US" smtClean="0"/>
              <a:t>5</a:t>
            </a:fld>
            <a:endParaRPr lang="en-US"/>
          </a:p>
        </p:txBody>
      </p:sp>
    </p:spTree>
    <p:extLst>
      <p:ext uri="{BB962C8B-B14F-4D97-AF65-F5344CB8AC3E}">
        <p14:creationId xmlns:p14="http://schemas.microsoft.com/office/powerpoint/2010/main" val="4115784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B8159E3-CE25-8A44-992A-469B5233B7C8}" type="slidenum">
              <a:rPr lang="en-US" smtClean="0"/>
              <a:t>6</a:t>
            </a:fld>
            <a:endParaRPr lang="en-US"/>
          </a:p>
        </p:txBody>
      </p:sp>
    </p:spTree>
    <p:extLst>
      <p:ext uri="{BB962C8B-B14F-4D97-AF65-F5344CB8AC3E}">
        <p14:creationId xmlns:p14="http://schemas.microsoft.com/office/powerpoint/2010/main" val="3729335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Take the time to look-up the API documentation or CLI equivalents for your manual tasks.</a:t>
            </a:r>
          </a:p>
          <a:p>
            <a:endParaRPr lang="en-US" dirty="0"/>
          </a:p>
        </p:txBody>
      </p:sp>
      <p:sp>
        <p:nvSpPr>
          <p:cNvPr id="4" name="Slide Number Placeholder 3"/>
          <p:cNvSpPr>
            <a:spLocks noGrp="1"/>
          </p:cNvSpPr>
          <p:nvPr>
            <p:ph type="sldNum" sz="quarter" idx="5"/>
          </p:nvPr>
        </p:nvSpPr>
        <p:spPr/>
        <p:txBody>
          <a:bodyPr/>
          <a:lstStyle/>
          <a:p>
            <a:fld id="{DB8159E3-CE25-8A44-992A-469B5233B7C8}" type="slidenum">
              <a:rPr lang="en-US" smtClean="0"/>
              <a:t>7</a:t>
            </a:fld>
            <a:endParaRPr lang="en-US"/>
          </a:p>
        </p:txBody>
      </p:sp>
    </p:spTree>
    <p:extLst>
      <p:ext uri="{BB962C8B-B14F-4D97-AF65-F5344CB8AC3E}">
        <p14:creationId xmlns:p14="http://schemas.microsoft.com/office/powerpoint/2010/main" val="136003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Workflow Example:</a:t>
            </a:r>
            <a:endParaRPr lang="en-US" sz="1200" b="1" i="1" kern="1200" dirty="0">
              <a:solidFill>
                <a:schemeClr val="tx1"/>
              </a:solidFill>
              <a:latin typeface="+mn-lt"/>
              <a:ea typeface="+mn-ea"/>
              <a:cs typeface="+mn-cs"/>
            </a:endParaRPr>
          </a:p>
          <a:p>
            <a:pPr>
              <a:defRPr/>
            </a:pPr>
            <a:endParaRPr lang="en-US"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latin typeface="+mn-lt"/>
                <a:ea typeface="+mn-ea"/>
                <a:cs typeface="+mn-cs"/>
              </a:rPr>
              <a:t>SIEM generates an alert or Flow Button is pressed (on-demand).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latin typeface="+mn-lt"/>
                <a:ea typeface="+mn-ea"/>
                <a:cs typeface="+mn-cs"/>
              </a:rPr>
              <a:t>Flow extracts the body from an email alert or takes user input from Flow button.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latin typeface="+mn-lt"/>
                <a:ea typeface="+mn-ea"/>
                <a:cs typeface="+mn-cs"/>
              </a:rPr>
              <a:t>Flow places the email body text or input from the flow button into a text file.  The text file name is specific to the automated action.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dirty="0">
                <a:solidFill>
                  <a:schemeClr val="tx1"/>
                </a:solidFill>
                <a:latin typeface="+mn-lt"/>
                <a:ea typeface="+mn-ea"/>
                <a:cs typeface="+mn-cs"/>
              </a:rPr>
              <a:t>	</a:t>
            </a:r>
            <a:r>
              <a:rPr lang="en-US" sz="1200" b="1" i="1" kern="1200" dirty="0">
                <a:solidFill>
                  <a:schemeClr val="tx1"/>
                </a:solidFill>
                <a:latin typeface="+mn-lt"/>
                <a:ea typeface="+mn-ea"/>
                <a:cs typeface="+mn-cs"/>
              </a:rPr>
              <a:t>Examples: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dirty="0">
                <a:solidFill>
                  <a:schemeClr val="tx1"/>
                </a:solidFill>
                <a:latin typeface="+mn-lt"/>
                <a:ea typeface="+mn-ea"/>
                <a:cs typeface="+mn-cs"/>
              </a:rPr>
              <a:t>	</a:t>
            </a:r>
            <a:r>
              <a:rPr lang="en-US" sz="1200" b="1" i="1" kern="1200" dirty="0">
                <a:solidFill>
                  <a:schemeClr val="tx1"/>
                </a:solidFill>
                <a:latin typeface="+mn-lt"/>
                <a:ea typeface="+mn-ea"/>
                <a:cs typeface="+mn-cs"/>
              </a:rPr>
              <a:t>Block an IP, filename = blockIP.txt, contents = 100.6.6.6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200" dirty="0">
                <a:solidFill>
                  <a:schemeClr val="tx1"/>
                </a:solidFill>
                <a:latin typeface="+mn-lt"/>
                <a:ea typeface="+mn-ea"/>
                <a:cs typeface="+mn-cs"/>
              </a:rPr>
              <a:t>	Purge Email from O365, filename = purgeEmail.txt, contents = bobscammer@domain.com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latin typeface="+mn-lt"/>
                <a:ea typeface="+mn-ea"/>
                <a:cs typeface="+mn-cs"/>
              </a:rPr>
              <a:t>Flow sends the text file to the on-prem Windows server via the Flow Data Gateway app, the file is copied to the Flow directory "c:\flow\"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latin typeface="+mn-lt"/>
                <a:ea typeface="+mn-ea"/>
                <a:cs typeface="+mn-cs"/>
              </a:rPr>
              <a:t>A continuously running PowerShell script on the on-prem server detects the new file in "c:\flow“ and performs actions based on the file name and text within the file.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latin typeface="+mn-lt"/>
                <a:ea typeface="+mn-ea"/>
                <a:cs typeface="+mn-cs"/>
              </a:rPr>
              <a:t>Actions are logged to a file and an email notification is sent to the security team.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B8159E3-CE25-8A44-992A-469B5233B7C8}" type="slidenum">
              <a:rPr lang="en-US" smtClean="0"/>
              <a:t>8</a:t>
            </a:fld>
            <a:endParaRPr lang="en-US"/>
          </a:p>
        </p:txBody>
      </p:sp>
    </p:spTree>
    <p:extLst>
      <p:ext uri="{BB962C8B-B14F-4D97-AF65-F5344CB8AC3E}">
        <p14:creationId xmlns:p14="http://schemas.microsoft.com/office/powerpoint/2010/main" val="354572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t>Example of on-demand workflows.  These have a primary benefit of time-savings during an incident response scenario.</a:t>
            </a:r>
          </a:p>
        </p:txBody>
      </p:sp>
      <p:sp>
        <p:nvSpPr>
          <p:cNvPr id="4" name="Slide Number Placeholder 3"/>
          <p:cNvSpPr>
            <a:spLocks noGrp="1"/>
          </p:cNvSpPr>
          <p:nvPr>
            <p:ph type="sldNum" sz="quarter" idx="5"/>
          </p:nvPr>
        </p:nvSpPr>
        <p:spPr/>
        <p:txBody>
          <a:bodyPr/>
          <a:lstStyle/>
          <a:p>
            <a:fld id="{DB8159E3-CE25-8A44-992A-469B5233B7C8}" type="slidenum">
              <a:rPr lang="en-US" smtClean="0"/>
              <a:t>9</a:t>
            </a:fld>
            <a:endParaRPr lang="en-US"/>
          </a:p>
        </p:txBody>
      </p:sp>
    </p:spTree>
    <p:extLst>
      <p:ext uri="{BB962C8B-B14F-4D97-AF65-F5344CB8AC3E}">
        <p14:creationId xmlns:p14="http://schemas.microsoft.com/office/powerpoint/2010/main" val="356258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F0C35-94B7-9549-B2DD-E5335AAFDA0B}"/>
              </a:ext>
            </a:extLst>
          </p:cNvPr>
          <p:cNvSpPr>
            <a:spLocks noGrp="1"/>
          </p:cNvSpPr>
          <p:nvPr>
            <p:ph type="ctrTitle" hasCustomPrompt="1"/>
          </p:nvPr>
        </p:nvSpPr>
        <p:spPr>
          <a:xfrm>
            <a:off x="914400" y="1828800"/>
            <a:ext cx="6805061" cy="1908651"/>
          </a:xfrm>
        </p:spPr>
        <p:txBody>
          <a:bodyPr anchor="b">
            <a:noAutofit/>
          </a:bodyPr>
          <a:lstStyle>
            <a:lvl1pPr algn="l">
              <a:defRPr sz="7200" b="1" baseline="0">
                <a:solidFill>
                  <a:srgbClr val="59BEC9"/>
                </a:solidFill>
                <a:latin typeface="Cambria" panose="02040503050406030204" pitchFamily="18" charset="0"/>
                <a:ea typeface="Verdana" panose="020B0604030504040204" pitchFamily="34" charset="0"/>
                <a:cs typeface="Verdana" panose="020B0604030504040204" pitchFamily="34" charset="0"/>
              </a:defRPr>
            </a:lvl1pPr>
          </a:lstStyle>
          <a:p>
            <a:r>
              <a:rPr lang="en-US"/>
              <a:t>Presentation</a:t>
            </a:r>
            <a:br>
              <a:rPr lang="en-US"/>
            </a:br>
            <a:r>
              <a:rPr lang="en-US"/>
              <a:t>Title</a:t>
            </a:r>
          </a:p>
        </p:txBody>
      </p:sp>
      <p:sp>
        <p:nvSpPr>
          <p:cNvPr id="3" name="Subtitle 2">
            <a:extLst>
              <a:ext uri="{FF2B5EF4-FFF2-40B4-BE49-F238E27FC236}">
                <a16:creationId xmlns:a16="http://schemas.microsoft.com/office/drawing/2014/main" id="{0DF82672-FDD3-164E-ACD5-B5A4D7A14B01}"/>
              </a:ext>
            </a:extLst>
          </p:cNvPr>
          <p:cNvSpPr>
            <a:spLocks noGrp="1"/>
          </p:cNvSpPr>
          <p:nvPr>
            <p:ph type="subTitle" idx="1" hasCustomPrompt="1"/>
          </p:nvPr>
        </p:nvSpPr>
        <p:spPr>
          <a:xfrm>
            <a:off x="914400" y="3737451"/>
            <a:ext cx="6805061" cy="507290"/>
          </a:xfrm>
        </p:spPr>
        <p:txBody>
          <a:bodyPr>
            <a:normAutofit/>
          </a:bodyPr>
          <a:lstStyle>
            <a:lvl1pPr marL="0" indent="0" algn="l">
              <a:buNone/>
              <a:defRPr sz="3000" b="1" i="0" baseline="0">
                <a:solidFill>
                  <a:schemeClr val="bg1"/>
                </a:solidFill>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1720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ing Slide - Simple">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E8BE568-E9F6-864B-9CF6-56CD585EDCF0}"/>
              </a:ext>
            </a:extLst>
          </p:cNvPr>
          <p:cNvSpPr>
            <a:spLocks noGrp="1"/>
          </p:cNvSpPr>
          <p:nvPr>
            <p:ph type="subTitle" idx="1" hasCustomPrompt="1"/>
          </p:nvPr>
        </p:nvSpPr>
        <p:spPr>
          <a:xfrm>
            <a:off x="4389120" y="914398"/>
            <a:ext cx="3393440" cy="2143762"/>
          </a:xfrm>
        </p:spPr>
        <p:txBody>
          <a:bodyPr/>
          <a:lstStyle>
            <a:lvl1pPr marL="0" indent="0" algn="ctr">
              <a:buNone/>
              <a:defRPr sz="2400" baseline="0">
                <a:solidFill>
                  <a:srgbClr val="59BEC9"/>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Copy here</a:t>
            </a:r>
          </a:p>
        </p:txBody>
      </p:sp>
    </p:spTree>
    <p:extLst>
      <p:ext uri="{BB962C8B-B14F-4D97-AF65-F5344CB8AC3E}">
        <p14:creationId xmlns:p14="http://schemas.microsoft.com/office/powerpoint/2010/main" val="12262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stion Page - Large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4A41-EAE0-4349-B595-7AD4E2356876}"/>
              </a:ext>
            </a:extLst>
          </p:cNvPr>
          <p:cNvSpPr>
            <a:spLocks noGrp="1"/>
          </p:cNvSpPr>
          <p:nvPr>
            <p:ph type="title" hasCustomPrompt="1"/>
          </p:nvPr>
        </p:nvSpPr>
        <p:spPr>
          <a:xfrm>
            <a:off x="914399" y="5949950"/>
            <a:ext cx="9385301" cy="908050"/>
          </a:xfrm>
        </p:spPr>
        <p:txBody>
          <a:bodyPr>
            <a:normAutofit/>
          </a:bodyPr>
          <a:lstStyle>
            <a:lvl1pPr>
              <a:defRPr sz="4000" b="1" i="0" baseline="0">
                <a:solidFill>
                  <a:schemeClr val="bg1"/>
                </a:solidFill>
                <a:latin typeface="Cambria" panose="02040503050406030204" pitchFamily="18" charset="0"/>
                <a:ea typeface="Verdana" panose="020B0604030504040204" pitchFamily="34" charset="0"/>
                <a:cs typeface="Verdana" panose="020B0604030504040204" pitchFamily="34" charset="0"/>
              </a:defRPr>
            </a:lvl1pPr>
          </a:lstStyle>
          <a:p>
            <a:r>
              <a:rPr lang="en-US"/>
              <a:t>Click to edit Header</a:t>
            </a:r>
          </a:p>
        </p:txBody>
      </p:sp>
      <p:sp>
        <p:nvSpPr>
          <p:cNvPr id="4" name="Picture Placeholder 2">
            <a:extLst>
              <a:ext uri="{FF2B5EF4-FFF2-40B4-BE49-F238E27FC236}">
                <a16:creationId xmlns:a16="http://schemas.microsoft.com/office/drawing/2014/main" id="{2413A8A5-3FE2-FE4F-9755-5C1BFAE8A005}"/>
              </a:ext>
            </a:extLst>
          </p:cNvPr>
          <p:cNvSpPr>
            <a:spLocks noGrp="1"/>
          </p:cNvSpPr>
          <p:nvPr>
            <p:ph type="pic" idx="1"/>
          </p:nvPr>
        </p:nvSpPr>
        <p:spPr>
          <a:xfrm>
            <a:off x="0" y="0"/>
            <a:ext cx="12192000" cy="5949949"/>
          </a:xfrm>
        </p:spPr>
        <p:txBody>
          <a:bodyPr>
            <a:normAutofit/>
          </a:bodyPr>
          <a:lstStyle>
            <a:lvl1pPr marL="0" indent="0">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99285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Page - Small Pictur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3681621-B3DE-5A44-A586-10B0066B025C}"/>
              </a:ext>
            </a:extLst>
          </p:cNvPr>
          <p:cNvSpPr txBox="1">
            <a:spLocks/>
          </p:cNvSpPr>
          <p:nvPr userDrawn="1"/>
        </p:nvSpPr>
        <p:spPr>
          <a:xfrm>
            <a:off x="914399" y="5939790"/>
            <a:ext cx="9255761"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baseline="0">
                <a:solidFill>
                  <a:schemeClr val="bg1"/>
                </a:solidFill>
                <a:latin typeface="Cambria" panose="02040503050406030204" pitchFamily="18" charset="0"/>
                <a:ea typeface="Verdana" panose="020B0604030504040204" pitchFamily="34" charset="0"/>
                <a:cs typeface="Verdana" panose="020B0604030504040204" pitchFamily="34" charset="0"/>
              </a:defRPr>
            </a:lvl1pPr>
          </a:lstStyle>
          <a:p>
            <a:pPr lvl="0"/>
            <a:r>
              <a:rPr lang="en-US" sz="2600" err="1">
                <a:solidFill>
                  <a:srgbClr val="003865"/>
                </a:solidFill>
              </a:rPr>
              <a:t>Subheader</a:t>
            </a:r>
            <a:endParaRPr lang="en-US" sz="2600">
              <a:solidFill>
                <a:srgbClr val="003865"/>
              </a:solidFill>
            </a:endParaRPr>
          </a:p>
        </p:txBody>
      </p:sp>
      <p:sp>
        <p:nvSpPr>
          <p:cNvPr id="12" name="Title 1">
            <a:extLst>
              <a:ext uri="{FF2B5EF4-FFF2-40B4-BE49-F238E27FC236}">
                <a16:creationId xmlns:a16="http://schemas.microsoft.com/office/drawing/2014/main" id="{3FC520D6-4FF8-B141-9BC7-7448CE3BC8EC}"/>
              </a:ext>
            </a:extLst>
          </p:cNvPr>
          <p:cNvSpPr txBox="1">
            <a:spLocks/>
          </p:cNvSpPr>
          <p:nvPr userDrawn="1"/>
        </p:nvSpPr>
        <p:spPr>
          <a:xfrm>
            <a:off x="914399" y="914399"/>
            <a:ext cx="4785362" cy="7787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baseline="0">
                <a:solidFill>
                  <a:srgbClr val="59BEC9"/>
                </a:solidFill>
                <a:latin typeface="Cambria" panose="02040503050406030204" pitchFamily="18" charset="0"/>
                <a:ea typeface="Verdana" panose="020B0604030504040204" pitchFamily="34" charset="0"/>
                <a:cs typeface="Verdana" panose="020B0604030504040204" pitchFamily="34" charset="0"/>
              </a:defRPr>
            </a:lvl1pPr>
          </a:lstStyle>
          <a:p>
            <a:r>
              <a:rPr lang="en-US"/>
              <a:t>Click to edit Header</a:t>
            </a:r>
          </a:p>
        </p:txBody>
      </p:sp>
      <p:sp>
        <p:nvSpPr>
          <p:cNvPr id="14" name="Picture Placeholder 2">
            <a:extLst>
              <a:ext uri="{FF2B5EF4-FFF2-40B4-BE49-F238E27FC236}">
                <a16:creationId xmlns:a16="http://schemas.microsoft.com/office/drawing/2014/main" id="{44B80C8A-67E9-454B-952B-B19A8CBCE859}"/>
              </a:ext>
            </a:extLst>
          </p:cNvPr>
          <p:cNvSpPr>
            <a:spLocks noGrp="1"/>
          </p:cNvSpPr>
          <p:nvPr>
            <p:ph type="pic" idx="10"/>
          </p:nvPr>
        </p:nvSpPr>
        <p:spPr>
          <a:xfrm>
            <a:off x="1005840" y="1814002"/>
            <a:ext cx="5049520" cy="3861191"/>
          </a:xfrm>
        </p:spPr>
        <p:txBody>
          <a:bodyPr>
            <a:normAutofit/>
          </a:bodyPr>
          <a:lstStyle>
            <a:lvl1pPr marL="0" indent="0">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Picture Placeholder 2">
            <a:extLst>
              <a:ext uri="{FF2B5EF4-FFF2-40B4-BE49-F238E27FC236}">
                <a16:creationId xmlns:a16="http://schemas.microsoft.com/office/drawing/2014/main" id="{099EE690-010C-734B-8231-3F82B463FDA0}"/>
              </a:ext>
            </a:extLst>
          </p:cNvPr>
          <p:cNvSpPr>
            <a:spLocks noGrp="1"/>
          </p:cNvSpPr>
          <p:nvPr>
            <p:ph type="pic" idx="11"/>
          </p:nvPr>
        </p:nvSpPr>
        <p:spPr>
          <a:xfrm>
            <a:off x="6167120" y="1814002"/>
            <a:ext cx="5049520" cy="3861191"/>
          </a:xfrm>
        </p:spPr>
        <p:txBody>
          <a:bodyPr>
            <a:normAutofit/>
          </a:bodyPr>
          <a:lstStyle>
            <a:lvl1pPr marL="0" indent="0">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78465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 Copy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4A41-EAE0-4349-B595-7AD4E2356876}"/>
              </a:ext>
            </a:extLst>
          </p:cNvPr>
          <p:cNvSpPr>
            <a:spLocks noGrp="1"/>
          </p:cNvSpPr>
          <p:nvPr>
            <p:ph type="title" hasCustomPrompt="1"/>
          </p:nvPr>
        </p:nvSpPr>
        <p:spPr>
          <a:xfrm>
            <a:off x="2974206" y="914399"/>
            <a:ext cx="8384674" cy="778789"/>
          </a:xfrm>
        </p:spPr>
        <p:txBody>
          <a:bodyPr>
            <a:normAutofit/>
          </a:bodyPr>
          <a:lstStyle>
            <a:lvl1pPr>
              <a:defRPr sz="4500" b="1" i="0" baseline="0">
                <a:solidFill>
                  <a:srgbClr val="59BEC9"/>
                </a:solidFill>
                <a:latin typeface="Cambria" panose="02040503050406030204" pitchFamily="18" charset="0"/>
                <a:ea typeface="Verdana" panose="020B0604030504040204" pitchFamily="34" charset="0"/>
                <a:cs typeface="Verdana" panose="020B0604030504040204" pitchFamily="34" charset="0"/>
              </a:defRPr>
            </a:lvl1pPr>
          </a:lstStyle>
          <a:p>
            <a:r>
              <a:rPr lang="en-US"/>
              <a:t>Click to edit Header</a:t>
            </a:r>
          </a:p>
        </p:txBody>
      </p:sp>
      <p:sp>
        <p:nvSpPr>
          <p:cNvPr id="15" name="Text Placeholder 13">
            <a:extLst>
              <a:ext uri="{FF2B5EF4-FFF2-40B4-BE49-F238E27FC236}">
                <a16:creationId xmlns:a16="http://schemas.microsoft.com/office/drawing/2014/main" id="{0AC48976-3064-D042-A5CC-A233E674824F}"/>
              </a:ext>
            </a:extLst>
          </p:cNvPr>
          <p:cNvSpPr>
            <a:spLocks noGrp="1"/>
          </p:cNvSpPr>
          <p:nvPr>
            <p:ph type="body" sz="quarter" idx="10" hasCustomPrompt="1"/>
          </p:nvPr>
        </p:nvSpPr>
        <p:spPr>
          <a:xfrm>
            <a:off x="2974205" y="2021840"/>
            <a:ext cx="8375904" cy="518160"/>
          </a:xfrm>
        </p:spPr>
        <p:txBody>
          <a:bodyPr>
            <a:normAutofit/>
          </a:bodyPr>
          <a:lstStyle>
            <a:lvl1pPr marL="0" indent="0">
              <a:buNone/>
              <a:defRPr sz="2800" b="1" i="0">
                <a:solidFill>
                  <a:srgbClr val="003865"/>
                </a:solidFill>
                <a:latin typeface="Verdana" panose="020B0604030504040204" pitchFamily="34" charset="0"/>
                <a:ea typeface="Verdana" panose="020B0604030504040204" pitchFamily="34" charset="0"/>
                <a:cs typeface="Verdana" panose="020B0604030504040204" pitchFamily="34" charset="0"/>
              </a:defRPr>
            </a:lvl1pPr>
            <a:lvl2pPr>
              <a:defRPr sz="2400">
                <a:solidFill>
                  <a:srgbClr val="003865"/>
                </a:solidFill>
                <a:latin typeface="Verdana" panose="020B0604030504040204" pitchFamily="34" charset="0"/>
                <a:ea typeface="Verdana" panose="020B0604030504040204" pitchFamily="34" charset="0"/>
                <a:cs typeface="Verdana" panose="020B0604030504040204" pitchFamily="34" charset="0"/>
              </a:defRPr>
            </a:lvl2pPr>
            <a:lvl3pPr>
              <a:defRPr sz="2000">
                <a:solidFill>
                  <a:srgbClr val="003865"/>
                </a:solidFill>
                <a:latin typeface="Verdana" panose="020B0604030504040204" pitchFamily="34" charset="0"/>
                <a:ea typeface="Verdana" panose="020B0604030504040204" pitchFamily="34" charset="0"/>
                <a:cs typeface="Verdana" panose="020B0604030504040204" pitchFamily="34" charset="0"/>
              </a:defRPr>
            </a:lvl3pPr>
            <a:lvl4pPr>
              <a:defRPr sz="1800">
                <a:solidFill>
                  <a:srgbClr val="003865"/>
                </a:solidFill>
                <a:latin typeface="Verdana" panose="020B0604030504040204" pitchFamily="34" charset="0"/>
                <a:ea typeface="Verdana" panose="020B0604030504040204" pitchFamily="34" charset="0"/>
                <a:cs typeface="Verdana" panose="020B0604030504040204" pitchFamily="34" charset="0"/>
              </a:defRPr>
            </a:lvl4pPr>
            <a:lvl5pPr>
              <a:defRPr sz="2000">
                <a:solidFill>
                  <a:srgbClr val="0038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err="1"/>
              <a:t>Subheader</a:t>
            </a:r>
            <a:r>
              <a:rPr lang="en-US"/>
              <a:t> here</a:t>
            </a:r>
          </a:p>
        </p:txBody>
      </p:sp>
      <p:sp>
        <p:nvSpPr>
          <p:cNvPr id="21" name="Text Placeholder 20">
            <a:extLst>
              <a:ext uri="{FF2B5EF4-FFF2-40B4-BE49-F238E27FC236}">
                <a16:creationId xmlns:a16="http://schemas.microsoft.com/office/drawing/2014/main" id="{961A6692-7E5A-DD4A-B6D8-C5990D6138D5}"/>
              </a:ext>
            </a:extLst>
          </p:cNvPr>
          <p:cNvSpPr>
            <a:spLocks noGrp="1"/>
          </p:cNvSpPr>
          <p:nvPr>
            <p:ph type="body" sz="quarter" idx="12"/>
          </p:nvPr>
        </p:nvSpPr>
        <p:spPr>
          <a:xfrm>
            <a:off x="2974205" y="2651760"/>
            <a:ext cx="8384674" cy="3281680"/>
          </a:xfrm>
        </p:spPr>
        <p:txBody>
          <a:bodyPr/>
          <a:lstStyle>
            <a:lvl1pPr>
              <a:defRPr sz="2400">
                <a:solidFill>
                  <a:srgbClr val="003865"/>
                </a:solidFill>
                <a:latin typeface="Verdana" panose="020B0604030504040204" pitchFamily="34" charset="0"/>
                <a:ea typeface="Verdana" panose="020B0604030504040204" pitchFamily="34" charset="0"/>
                <a:cs typeface="Verdana" panose="020B0604030504040204" pitchFamily="34" charset="0"/>
              </a:defRPr>
            </a:lvl1pPr>
            <a:lvl2pPr>
              <a:defRPr sz="2200">
                <a:solidFill>
                  <a:srgbClr val="003865"/>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003865"/>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003865"/>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0038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993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 Copy 2 Column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79EDD0-CFBD-1649-8970-3D87A39723DA}"/>
              </a:ext>
            </a:extLst>
          </p:cNvPr>
          <p:cNvSpPr>
            <a:spLocks noGrp="1"/>
          </p:cNvSpPr>
          <p:nvPr>
            <p:ph type="title" hasCustomPrompt="1"/>
          </p:nvPr>
        </p:nvSpPr>
        <p:spPr>
          <a:xfrm>
            <a:off x="2974206" y="914399"/>
            <a:ext cx="8379593" cy="778789"/>
          </a:xfrm>
        </p:spPr>
        <p:txBody>
          <a:bodyPr>
            <a:normAutofit/>
          </a:bodyPr>
          <a:lstStyle>
            <a:lvl1pPr>
              <a:defRPr sz="4500" b="1" i="0" baseline="0">
                <a:solidFill>
                  <a:srgbClr val="59BEC9"/>
                </a:solidFill>
                <a:latin typeface="Cambria" panose="02040503050406030204" pitchFamily="18" charset="0"/>
                <a:ea typeface="Verdana" panose="020B0604030504040204" pitchFamily="34" charset="0"/>
                <a:cs typeface="Verdana" panose="020B0604030504040204" pitchFamily="34" charset="0"/>
              </a:defRPr>
            </a:lvl1pPr>
          </a:lstStyle>
          <a:p>
            <a:r>
              <a:rPr lang="en-US"/>
              <a:t>Click to edit Header</a:t>
            </a:r>
          </a:p>
        </p:txBody>
      </p:sp>
      <p:sp>
        <p:nvSpPr>
          <p:cNvPr id="18" name="Text Placeholder 13">
            <a:extLst>
              <a:ext uri="{FF2B5EF4-FFF2-40B4-BE49-F238E27FC236}">
                <a16:creationId xmlns:a16="http://schemas.microsoft.com/office/drawing/2014/main" id="{5F9B7F7F-5E91-444D-89D0-F790B4E45986}"/>
              </a:ext>
            </a:extLst>
          </p:cNvPr>
          <p:cNvSpPr>
            <a:spLocks noGrp="1"/>
          </p:cNvSpPr>
          <p:nvPr>
            <p:ph type="body" sz="quarter" idx="10" hasCustomPrompt="1"/>
          </p:nvPr>
        </p:nvSpPr>
        <p:spPr>
          <a:xfrm>
            <a:off x="2974205" y="2021840"/>
            <a:ext cx="3992258" cy="518160"/>
          </a:xfrm>
        </p:spPr>
        <p:txBody>
          <a:bodyPr>
            <a:normAutofit/>
          </a:bodyPr>
          <a:lstStyle>
            <a:lvl1pPr marL="0" indent="0">
              <a:buNone/>
              <a:defRPr sz="2800" b="1" i="0">
                <a:solidFill>
                  <a:srgbClr val="003865"/>
                </a:solidFill>
                <a:latin typeface="Verdana" panose="020B0604030504040204" pitchFamily="34" charset="0"/>
                <a:ea typeface="Verdana" panose="020B0604030504040204" pitchFamily="34" charset="0"/>
                <a:cs typeface="Verdana" panose="020B0604030504040204" pitchFamily="34" charset="0"/>
              </a:defRPr>
            </a:lvl1pPr>
            <a:lvl2pPr>
              <a:defRPr sz="2400">
                <a:solidFill>
                  <a:srgbClr val="003865"/>
                </a:solidFill>
                <a:latin typeface="Verdana" panose="020B0604030504040204" pitchFamily="34" charset="0"/>
                <a:ea typeface="Verdana" panose="020B0604030504040204" pitchFamily="34" charset="0"/>
                <a:cs typeface="Verdana" panose="020B0604030504040204" pitchFamily="34" charset="0"/>
              </a:defRPr>
            </a:lvl2pPr>
            <a:lvl3pPr>
              <a:defRPr sz="2000">
                <a:solidFill>
                  <a:srgbClr val="003865"/>
                </a:solidFill>
                <a:latin typeface="Verdana" panose="020B0604030504040204" pitchFamily="34" charset="0"/>
                <a:ea typeface="Verdana" panose="020B0604030504040204" pitchFamily="34" charset="0"/>
                <a:cs typeface="Verdana" panose="020B0604030504040204" pitchFamily="34" charset="0"/>
              </a:defRPr>
            </a:lvl3pPr>
            <a:lvl4pPr>
              <a:defRPr sz="1800">
                <a:solidFill>
                  <a:srgbClr val="003865"/>
                </a:solidFill>
                <a:latin typeface="Verdana" panose="020B0604030504040204" pitchFamily="34" charset="0"/>
                <a:ea typeface="Verdana" panose="020B0604030504040204" pitchFamily="34" charset="0"/>
                <a:cs typeface="Verdana" panose="020B0604030504040204" pitchFamily="34" charset="0"/>
              </a:defRPr>
            </a:lvl4pPr>
            <a:lvl5pPr>
              <a:defRPr sz="2000">
                <a:solidFill>
                  <a:srgbClr val="0038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err="1"/>
              <a:t>Subheader</a:t>
            </a:r>
            <a:r>
              <a:rPr lang="en-US"/>
              <a:t> here</a:t>
            </a:r>
          </a:p>
        </p:txBody>
      </p:sp>
      <p:sp>
        <p:nvSpPr>
          <p:cNvPr id="19" name="Text Placeholder 20">
            <a:extLst>
              <a:ext uri="{FF2B5EF4-FFF2-40B4-BE49-F238E27FC236}">
                <a16:creationId xmlns:a16="http://schemas.microsoft.com/office/drawing/2014/main" id="{BE03E9D5-008E-7047-BEF8-4EC500F61FA7}"/>
              </a:ext>
            </a:extLst>
          </p:cNvPr>
          <p:cNvSpPr>
            <a:spLocks noGrp="1"/>
          </p:cNvSpPr>
          <p:nvPr>
            <p:ph type="body" sz="quarter" idx="12"/>
          </p:nvPr>
        </p:nvSpPr>
        <p:spPr>
          <a:xfrm>
            <a:off x="2974205" y="2651760"/>
            <a:ext cx="3996438" cy="3281680"/>
          </a:xfrm>
        </p:spPr>
        <p:txBody>
          <a:bodyPr/>
          <a:lstStyle>
            <a:lvl1pPr>
              <a:defRPr sz="2400">
                <a:solidFill>
                  <a:srgbClr val="003865"/>
                </a:solidFill>
                <a:latin typeface="Verdana" panose="020B0604030504040204" pitchFamily="34" charset="0"/>
                <a:ea typeface="Verdana" panose="020B0604030504040204" pitchFamily="34" charset="0"/>
                <a:cs typeface="Verdana" panose="020B0604030504040204" pitchFamily="34" charset="0"/>
              </a:defRPr>
            </a:lvl1pPr>
            <a:lvl2pPr>
              <a:defRPr sz="2200">
                <a:solidFill>
                  <a:srgbClr val="003865"/>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003865"/>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003865"/>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0038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p:txBody>
      </p:sp>
      <p:sp>
        <p:nvSpPr>
          <p:cNvPr id="20" name="Text Placeholder 13">
            <a:extLst>
              <a:ext uri="{FF2B5EF4-FFF2-40B4-BE49-F238E27FC236}">
                <a16:creationId xmlns:a16="http://schemas.microsoft.com/office/drawing/2014/main" id="{619DD5C8-E273-A248-BA95-17B27A76CC9A}"/>
              </a:ext>
            </a:extLst>
          </p:cNvPr>
          <p:cNvSpPr>
            <a:spLocks noGrp="1"/>
          </p:cNvSpPr>
          <p:nvPr>
            <p:ph type="body" sz="quarter" idx="13" hasCustomPrompt="1"/>
          </p:nvPr>
        </p:nvSpPr>
        <p:spPr>
          <a:xfrm>
            <a:off x="7357361" y="2021840"/>
            <a:ext cx="3992258" cy="518160"/>
          </a:xfrm>
        </p:spPr>
        <p:txBody>
          <a:bodyPr>
            <a:normAutofit/>
          </a:bodyPr>
          <a:lstStyle>
            <a:lvl1pPr marL="0" indent="0">
              <a:buNone/>
              <a:defRPr sz="2800" b="1" i="0">
                <a:solidFill>
                  <a:srgbClr val="003865"/>
                </a:solidFill>
                <a:latin typeface="Verdana" panose="020B0604030504040204" pitchFamily="34" charset="0"/>
                <a:ea typeface="Verdana" panose="020B0604030504040204" pitchFamily="34" charset="0"/>
                <a:cs typeface="Verdana" panose="020B0604030504040204" pitchFamily="34" charset="0"/>
              </a:defRPr>
            </a:lvl1pPr>
            <a:lvl2pPr>
              <a:defRPr sz="2400">
                <a:solidFill>
                  <a:srgbClr val="003865"/>
                </a:solidFill>
                <a:latin typeface="Verdana" panose="020B0604030504040204" pitchFamily="34" charset="0"/>
                <a:ea typeface="Verdana" panose="020B0604030504040204" pitchFamily="34" charset="0"/>
                <a:cs typeface="Verdana" panose="020B0604030504040204" pitchFamily="34" charset="0"/>
              </a:defRPr>
            </a:lvl2pPr>
            <a:lvl3pPr>
              <a:defRPr sz="2000">
                <a:solidFill>
                  <a:srgbClr val="003865"/>
                </a:solidFill>
                <a:latin typeface="Verdana" panose="020B0604030504040204" pitchFamily="34" charset="0"/>
                <a:ea typeface="Verdana" panose="020B0604030504040204" pitchFamily="34" charset="0"/>
                <a:cs typeface="Verdana" panose="020B0604030504040204" pitchFamily="34" charset="0"/>
              </a:defRPr>
            </a:lvl3pPr>
            <a:lvl4pPr>
              <a:defRPr sz="1800">
                <a:solidFill>
                  <a:srgbClr val="003865"/>
                </a:solidFill>
                <a:latin typeface="Verdana" panose="020B0604030504040204" pitchFamily="34" charset="0"/>
                <a:ea typeface="Verdana" panose="020B0604030504040204" pitchFamily="34" charset="0"/>
                <a:cs typeface="Verdana" panose="020B0604030504040204" pitchFamily="34" charset="0"/>
              </a:defRPr>
            </a:lvl4pPr>
            <a:lvl5pPr>
              <a:defRPr sz="2000">
                <a:solidFill>
                  <a:srgbClr val="0038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err="1"/>
              <a:t>Subheader</a:t>
            </a:r>
            <a:r>
              <a:rPr lang="en-US"/>
              <a:t> here</a:t>
            </a:r>
          </a:p>
        </p:txBody>
      </p:sp>
      <p:sp>
        <p:nvSpPr>
          <p:cNvPr id="21" name="Text Placeholder 20">
            <a:extLst>
              <a:ext uri="{FF2B5EF4-FFF2-40B4-BE49-F238E27FC236}">
                <a16:creationId xmlns:a16="http://schemas.microsoft.com/office/drawing/2014/main" id="{A79BCA27-3778-6B42-82C3-3A16CEB5C4C7}"/>
              </a:ext>
            </a:extLst>
          </p:cNvPr>
          <p:cNvSpPr>
            <a:spLocks noGrp="1"/>
          </p:cNvSpPr>
          <p:nvPr>
            <p:ph type="body" sz="quarter" idx="14"/>
          </p:nvPr>
        </p:nvSpPr>
        <p:spPr>
          <a:xfrm>
            <a:off x="7357361" y="2651760"/>
            <a:ext cx="3996438" cy="3281680"/>
          </a:xfrm>
        </p:spPr>
        <p:txBody>
          <a:bodyPr/>
          <a:lstStyle>
            <a:lvl1pPr>
              <a:defRPr sz="2400">
                <a:solidFill>
                  <a:srgbClr val="003865"/>
                </a:solidFill>
                <a:latin typeface="Verdana" panose="020B0604030504040204" pitchFamily="34" charset="0"/>
                <a:ea typeface="Verdana" panose="020B0604030504040204" pitchFamily="34" charset="0"/>
                <a:cs typeface="Verdana" panose="020B0604030504040204" pitchFamily="34" charset="0"/>
              </a:defRPr>
            </a:lvl1pPr>
            <a:lvl2pPr>
              <a:defRPr sz="2200">
                <a:solidFill>
                  <a:srgbClr val="003865"/>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003865"/>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003865"/>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0038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811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 Large Pictur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6BF7C024-57A9-B740-A29C-837AA1C99205}"/>
              </a:ext>
            </a:extLst>
          </p:cNvPr>
          <p:cNvSpPr>
            <a:spLocks noGrp="1"/>
          </p:cNvSpPr>
          <p:nvPr>
            <p:ph type="pic" idx="1"/>
          </p:nvPr>
        </p:nvSpPr>
        <p:spPr>
          <a:xfrm>
            <a:off x="2974206" y="2056629"/>
            <a:ext cx="8379594" cy="3861191"/>
          </a:xfrm>
        </p:spPr>
        <p:txBody>
          <a:bodyPr>
            <a:normAutofit/>
          </a:bodyPr>
          <a:lstStyle>
            <a:lvl1pPr marL="0" indent="0">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itle 1">
            <a:extLst>
              <a:ext uri="{FF2B5EF4-FFF2-40B4-BE49-F238E27FC236}">
                <a16:creationId xmlns:a16="http://schemas.microsoft.com/office/drawing/2014/main" id="{33F7B7FE-5FE3-594E-85A1-3505210BE29B}"/>
              </a:ext>
            </a:extLst>
          </p:cNvPr>
          <p:cNvSpPr>
            <a:spLocks noGrp="1"/>
          </p:cNvSpPr>
          <p:nvPr>
            <p:ph type="title" hasCustomPrompt="1"/>
          </p:nvPr>
        </p:nvSpPr>
        <p:spPr>
          <a:xfrm>
            <a:off x="2974206" y="914399"/>
            <a:ext cx="8379593" cy="778789"/>
          </a:xfrm>
        </p:spPr>
        <p:txBody>
          <a:bodyPr>
            <a:normAutofit/>
          </a:bodyPr>
          <a:lstStyle>
            <a:lvl1pPr>
              <a:defRPr sz="4500" b="1" i="0" baseline="0">
                <a:solidFill>
                  <a:srgbClr val="59BEC9"/>
                </a:solidFill>
                <a:latin typeface="Cambria" panose="02040503050406030204" pitchFamily="18" charset="0"/>
                <a:ea typeface="Verdana" panose="020B0604030504040204" pitchFamily="34" charset="0"/>
                <a:cs typeface="Verdana" panose="020B0604030504040204" pitchFamily="34" charset="0"/>
              </a:defRPr>
            </a:lvl1pPr>
          </a:lstStyle>
          <a:p>
            <a:r>
              <a:rPr lang="en-US"/>
              <a:t>Click to edit Header</a:t>
            </a:r>
          </a:p>
        </p:txBody>
      </p:sp>
    </p:spTree>
    <p:extLst>
      <p:ext uri="{BB962C8B-B14F-4D97-AF65-F5344CB8AC3E}">
        <p14:creationId xmlns:p14="http://schemas.microsoft.com/office/powerpoint/2010/main" val="44539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 Copy/Pictur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E21DEF2-FC4B-E542-BAFC-5B531224A386}"/>
              </a:ext>
            </a:extLst>
          </p:cNvPr>
          <p:cNvSpPr>
            <a:spLocks noGrp="1"/>
          </p:cNvSpPr>
          <p:nvPr>
            <p:ph type="pic" idx="1"/>
          </p:nvPr>
        </p:nvSpPr>
        <p:spPr>
          <a:xfrm>
            <a:off x="7282310" y="2021841"/>
            <a:ext cx="4071490" cy="3891280"/>
          </a:xfrm>
        </p:spPr>
        <p:txBody>
          <a:bodyPr>
            <a:normAutofit/>
          </a:bodyPr>
          <a:lstStyle>
            <a:lvl1pPr marL="0" indent="0">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Text Placeholder 13">
            <a:extLst>
              <a:ext uri="{FF2B5EF4-FFF2-40B4-BE49-F238E27FC236}">
                <a16:creationId xmlns:a16="http://schemas.microsoft.com/office/drawing/2014/main" id="{44D6E51E-5B3A-1945-9A14-EA0962C3430E}"/>
              </a:ext>
            </a:extLst>
          </p:cNvPr>
          <p:cNvSpPr>
            <a:spLocks noGrp="1"/>
          </p:cNvSpPr>
          <p:nvPr>
            <p:ph type="body" sz="quarter" idx="10" hasCustomPrompt="1"/>
          </p:nvPr>
        </p:nvSpPr>
        <p:spPr>
          <a:xfrm>
            <a:off x="2974205" y="2021840"/>
            <a:ext cx="3992258" cy="518160"/>
          </a:xfrm>
        </p:spPr>
        <p:txBody>
          <a:bodyPr>
            <a:normAutofit/>
          </a:bodyPr>
          <a:lstStyle>
            <a:lvl1pPr marL="0" indent="0">
              <a:buNone/>
              <a:defRPr sz="2800" b="1" i="0">
                <a:solidFill>
                  <a:srgbClr val="003865"/>
                </a:solidFill>
                <a:latin typeface="Verdana" panose="020B0604030504040204" pitchFamily="34" charset="0"/>
                <a:ea typeface="Verdana" panose="020B0604030504040204" pitchFamily="34" charset="0"/>
                <a:cs typeface="Verdana" panose="020B0604030504040204" pitchFamily="34" charset="0"/>
              </a:defRPr>
            </a:lvl1pPr>
            <a:lvl2pPr>
              <a:defRPr sz="2400">
                <a:solidFill>
                  <a:srgbClr val="003865"/>
                </a:solidFill>
                <a:latin typeface="Verdana" panose="020B0604030504040204" pitchFamily="34" charset="0"/>
                <a:ea typeface="Verdana" panose="020B0604030504040204" pitchFamily="34" charset="0"/>
                <a:cs typeface="Verdana" panose="020B0604030504040204" pitchFamily="34" charset="0"/>
              </a:defRPr>
            </a:lvl2pPr>
            <a:lvl3pPr>
              <a:defRPr sz="2000">
                <a:solidFill>
                  <a:srgbClr val="003865"/>
                </a:solidFill>
                <a:latin typeface="Verdana" panose="020B0604030504040204" pitchFamily="34" charset="0"/>
                <a:ea typeface="Verdana" panose="020B0604030504040204" pitchFamily="34" charset="0"/>
                <a:cs typeface="Verdana" panose="020B0604030504040204" pitchFamily="34" charset="0"/>
              </a:defRPr>
            </a:lvl3pPr>
            <a:lvl4pPr>
              <a:defRPr sz="1800">
                <a:solidFill>
                  <a:srgbClr val="003865"/>
                </a:solidFill>
                <a:latin typeface="Verdana" panose="020B0604030504040204" pitchFamily="34" charset="0"/>
                <a:ea typeface="Verdana" panose="020B0604030504040204" pitchFamily="34" charset="0"/>
                <a:cs typeface="Verdana" panose="020B0604030504040204" pitchFamily="34" charset="0"/>
              </a:defRPr>
            </a:lvl4pPr>
            <a:lvl5pPr>
              <a:defRPr sz="2000">
                <a:solidFill>
                  <a:srgbClr val="0038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err="1"/>
              <a:t>Subheader</a:t>
            </a:r>
            <a:r>
              <a:rPr lang="en-US"/>
              <a:t> here</a:t>
            </a:r>
          </a:p>
        </p:txBody>
      </p:sp>
      <p:sp>
        <p:nvSpPr>
          <p:cNvPr id="16" name="Text Placeholder 20">
            <a:extLst>
              <a:ext uri="{FF2B5EF4-FFF2-40B4-BE49-F238E27FC236}">
                <a16:creationId xmlns:a16="http://schemas.microsoft.com/office/drawing/2014/main" id="{7609FC87-C040-8C47-8F6E-DF1F43B3B8BE}"/>
              </a:ext>
            </a:extLst>
          </p:cNvPr>
          <p:cNvSpPr>
            <a:spLocks noGrp="1"/>
          </p:cNvSpPr>
          <p:nvPr>
            <p:ph type="body" sz="quarter" idx="12"/>
          </p:nvPr>
        </p:nvSpPr>
        <p:spPr>
          <a:xfrm>
            <a:off x="2974205" y="2651760"/>
            <a:ext cx="3996438" cy="3281680"/>
          </a:xfrm>
        </p:spPr>
        <p:txBody>
          <a:bodyPr/>
          <a:lstStyle>
            <a:lvl1pPr>
              <a:defRPr sz="2400">
                <a:solidFill>
                  <a:srgbClr val="003865"/>
                </a:solidFill>
                <a:latin typeface="Verdana" panose="020B0604030504040204" pitchFamily="34" charset="0"/>
                <a:ea typeface="Verdana" panose="020B0604030504040204" pitchFamily="34" charset="0"/>
                <a:cs typeface="Verdana" panose="020B0604030504040204" pitchFamily="34" charset="0"/>
              </a:defRPr>
            </a:lvl1pPr>
            <a:lvl2pPr>
              <a:defRPr sz="2200">
                <a:solidFill>
                  <a:srgbClr val="003865"/>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003865"/>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003865"/>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0038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A94FFAE5-AF60-F542-93CB-C575B9EEBAA0}"/>
              </a:ext>
            </a:extLst>
          </p:cNvPr>
          <p:cNvSpPr>
            <a:spLocks noGrp="1"/>
          </p:cNvSpPr>
          <p:nvPr>
            <p:ph type="title" hasCustomPrompt="1"/>
          </p:nvPr>
        </p:nvSpPr>
        <p:spPr>
          <a:xfrm>
            <a:off x="2974206" y="914399"/>
            <a:ext cx="8379593" cy="778789"/>
          </a:xfrm>
        </p:spPr>
        <p:txBody>
          <a:bodyPr>
            <a:normAutofit/>
          </a:bodyPr>
          <a:lstStyle>
            <a:lvl1pPr>
              <a:defRPr sz="4500" b="1" i="0" baseline="0">
                <a:solidFill>
                  <a:srgbClr val="59BEC9"/>
                </a:solidFill>
                <a:latin typeface="Cambria" panose="02040503050406030204" pitchFamily="18" charset="0"/>
                <a:ea typeface="Verdana" panose="020B0604030504040204" pitchFamily="34" charset="0"/>
                <a:cs typeface="Verdana" panose="020B0604030504040204" pitchFamily="34" charset="0"/>
              </a:defRPr>
            </a:lvl1pPr>
          </a:lstStyle>
          <a:p>
            <a:r>
              <a:rPr lang="en-US"/>
              <a:t>Click to edit Header</a:t>
            </a:r>
          </a:p>
        </p:txBody>
      </p:sp>
    </p:spTree>
    <p:extLst>
      <p:ext uri="{BB962C8B-B14F-4D97-AF65-F5344CB8AC3E}">
        <p14:creationId xmlns:p14="http://schemas.microsoft.com/office/powerpoint/2010/main" val="200914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 Picture/Copy">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23FE3E1D-53FA-8D47-A4EF-7F4D2420D6AE}"/>
              </a:ext>
            </a:extLst>
          </p:cNvPr>
          <p:cNvSpPr>
            <a:spLocks noGrp="1"/>
          </p:cNvSpPr>
          <p:nvPr>
            <p:ph type="pic" idx="1"/>
          </p:nvPr>
        </p:nvSpPr>
        <p:spPr>
          <a:xfrm>
            <a:off x="2974206" y="2021841"/>
            <a:ext cx="4071490" cy="3891279"/>
          </a:xfrm>
        </p:spPr>
        <p:txBody>
          <a:bodyPr>
            <a:normAutofit/>
          </a:bodyPr>
          <a:lstStyle>
            <a:lvl1pPr marL="0" indent="0">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13">
            <a:extLst>
              <a:ext uri="{FF2B5EF4-FFF2-40B4-BE49-F238E27FC236}">
                <a16:creationId xmlns:a16="http://schemas.microsoft.com/office/drawing/2014/main" id="{51FB0078-C4C2-764F-B10D-831612A4A2ED}"/>
              </a:ext>
            </a:extLst>
          </p:cNvPr>
          <p:cNvSpPr>
            <a:spLocks noGrp="1"/>
          </p:cNvSpPr>
          <p:nvPr>
            <p:ph type="body" sz="quarter" idx="13" hasCustomPrompt="1"/>
          </p:nvPr>
        </p:nvSpPr>
        <p:spPr>
          <a:xfrm>
            <a:off x="7357361" y="2021840"/>
            <a:ext cx="3992258" cy="518160"/>
          </a:xfrm>
        </p:spPr>
        <p:txBody>
          <a:bodyPr>
            <a:normAutofit/>
          </a:bodyPr>
          <a:lstStyle>
            <a:lvl1pPr marL="0" indent="0">
              <a:buNone/>
              <a:defRPr sz="2800" b="1" i="0">
                <a:solidFill>
                  <a:srgbClr val="003865"/>
                </a:solidFill>
                <a:latin typeface="Verdana" panose="020B0604030504040204" pitchFamily="34" charset="0"/>
                <a:ea typeface="Verdana" panose="020B0604030504040204" pitchFamily="34" charset="0"/>
                <a:cs typeface="Verdana" panose="020B0604030504040204" pitchFamily="34" charset="0"/>
              </a:defRPr>
            </a:lvl1pPr>
            <a:lvl2pPr>
              <a:defRPr sz="2400">
                <a:solidFill>
                  <a:srgbClr val="003865"/>
                </a:solidFill>
                <a:latin typeface="Verdana" panose="020B0604030504040204" pitchFamily="34" charset="0"/>
                <a:ea typeface="Verdana" panose="020B0604030504040204" pitchFamily="34" charset="0"/>
                <a:cs typeface="Verdana" panose="020B0604030504040204" pitchFamily="34" charset="0"/>
              </a:defRPr>
            </a:lvl2pPr>
            <a:lvl3pPr>
              <a:defRPr sz="2000">
                <a:solidFill>
                  <a:srgbClr val="003865"/>
                </a:solidFill>
                <a:latin typeface="Verdana" panose="020B0604030504040204" pitchFamily="34" charset="0"/>
                <a:ea typeface="Verdana" panose="020B0604030504040204" pitchFamily="34" charset="0"/>
                <a:cs typeface="Verdana" panose="020B0604030504040204" pitchFamily="34" charset="0"/>
              </a:defRPr>
            </a:lvl3pPr>
            <a:lvl4pPr>
              <a:defRPr sz="1800">
                <a:solidFill>
                  <a:srgbClr val="003865"/>
                </a:solidFill>
                <a:latin typeface="Verdana" panose="020B0604030504040204" pitchFamily="34" charset="0"/>
                <a:ea typeface="Verdana" panose="020B0604030504040204" pitchFamily="34" charset="0"/>
                <a:cs typeface="Verdana" panose="020B0604030504040204" pitchFamily="34" charset="0"/>
              </a:defRPr>
            </a:lvl4pPr>
            <a:lvl5pPr>
              <a:defRPr sz="2000">
                <a:solidFill>
                  <a:srgbClr val="0038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err="1"/>
              <a:t>Subheader</a:t>
            </a:r>
            <a:r>
              <a:rPr lang="en-US"/>
              <a:t> here</a:t>
            </a:r>
          </a:p>
        </p:txBody>
      </p:sp>
      <p:sp>
        <p:nvSpPr>
          <p:cNvPr id="14" name="Text Placeholder 20">
            <a:extLst>
              <a:ext uri="{FF2B5EF4-FFF2-40B4-BE49-F238E27FC236}">
                <a16:creationId xmlns:a16="http://schemas.microsoft.com/office/drawing/2014/main" id="{10A22D13-2E54-4543-B73A-BBA9D447358E}"/>
              </a:ext>
            </a:extLst>
          </p:cNvPr>
          <p:cNvSpPr>
            <a:spLocks noGrp="1"/>
          </p:cNvSpPr>
          <p:nvPr>
            <p:ph type="body" sz="quarter" idx="14"/>
          </p:nvPr>
        </p:nvSpPr>
        <p:spPr>
          <a:xfrm>
            <a:off x="7357361" y="2651760"/>
            <a:ext cx="3996438" cy="3281680"/>
          </a:xfrm>
        </p:spPr>
        <p:txBody>
          <a:bodyPr/>
          <a:lstStyle>
            <a:lvl1pPr>
              <a:defRPr sz="2400">
                <a:solidFill>
                  <a:srgbClr val="003865"/>
                </a:solidFill>
                <a:latin typeface="Verdana" panose="020B0604030504040204" pitchFamily="34" charset="0"/>
                <a:ea typeface="Verdana" panose="020B0604030504040204" pitchFamily="34" charset="0"/>
                <a:cs typeface="Verdana" panose="020B0604030504040204" pitchFamily="34" charset="0"/>
              </a:defRPr>
            </a:lvl1pPr>
            <a:lvl2pPr>
              <a:defRPr sz="2200">
                <a:solidFill>
                  <a:srgbClr val="003865"/>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003865"/>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003865"/>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0038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CB9A02E5-3398-0C44-BAED-86BC0D68A242}"/>
              </a:ext>
            </a:extLst>
          </p:cNvPr>
          <p:cNvSpPr>
            <a:spLocks noGrp="1"/>
          </p:cNvSpPr>
          <p:nvPr>
            <p:ph type="title" hasCustomPrompt="1"/>
          </p:nvPr>
        </p:nvSpPr>
        <p:spPr>
          <a:xfrm>
            <a:off x="2974206" y="914399"/>
            <a:ext cx="8379593" cy="778789"/>
          </a:xfrm>
        </p:spPr>
        <p:txBody>
          <a:bodyPr>
            <a:normAutofit/>
          </a:bodyPr>
          <a:lstStyle>
            <a:lvl1pPr>
              <a:defRPr sz="4500" b="1" i="0" baseline="0">
                <a:solidFill>
                  <a:srgbClr val="59BEC9"/>
                </a:solidFill>
                <a:latin typeface="Cambria" panose="02040503050406030204" pitchFamily="18" charset="0"/>
                <a:ea typeface="Verdana" panose="020B0604030504040204" pitchFamily="34" charset="0"/>
                <a:cs typeface="Verdana" panose="020B0604030504040204" pitchFamily="34" charset="0"/>
              </a:defRPr>
            </a:lvl1pPr>
          </a:lstStyle>
          <a:p>
            <a:r>
              <a:rPr lang="en-US"/>
              <a:t>Click to edit Header</a:t>
            </a:r>
          </a:p>
        </p:txBody>
      </p:sp>
    </p:spTree>
    <p:extLst>
      <p:ext uri="{BB962C8B-B14F-4D97-AF65-F5344CB8AC3E}">
        <p14:creationId xmlns:p14="http://schemas.microsoft.com/office/powerpoint/2010/main" val="123294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ing Slide - Verbos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9917344-19F4-B84F-B2EF-21E828C1594E}"/>
              </a:ext>
            </a:extLst>
          </p:cNvPr>
          <p:cNvSpPr>
            <a:spLocks noGrp="1"/>
          </p:cNvSpPr>
          <p:nvPr>
            <p:ph type="dt" sz="half" idx="10"/>
          </p:nvPr>
        </p:nvSpPr>
        <p:spPr>
          <a:xfrm>
            <a:off x="838200" y="5943600"/>
            <a:ext cx="2743200" cy="914400"/>
          </a:xfrm>
        </p:spPr>
        <p:txBody>
          <a:bodyPr/>
          <a:lstStyle>
            <a:lvl1pPr>
              <a:defRPr>
                <a:solidFill>
                  <a:srgbClr val="003865"/>
                </a:solidFill>
              </a:defRPr>
            </a:lvl1pPr>
          </a:lstStyle>
          <a:p>
            <a:fld id="{8FBD8175-C7AD-2D45-80F8-6A55D474F96C}" type="datetimeFigureOut">
              <a:rPr lang="en-US" smtClean="0"/>
              <a:pPr/>
              <a:t>2/27/2020</a:t>
            </a:fld>
            <a:endParaRPr lang="en-US"/>
          </a:p>
        </p:txBody>
      </p:sp>
      <p:sp>
        <p:nvSpPr>
          <p:cNvPr id="6" name="Slide Number Placeholder 5">
            <a:extLst>
              <a:ext uri="{FF2B5EF4-FFF2-40B4-BE49-F238E27FC236}">
                <a16:creationId xmlns:a16="http://schemas.microsoft.com/office/drawing/2014/main" id="{8A3924A8-358E-6748-A5CC-028C056CD6F8}"/>
              </a:ext>
            </a:extLst>
          </p:cNvPr>
          <p:cNvSpPr>
            <a:spLocks noGrp="1"/>
          </p:cNvSpPr>
          <p:nvPr>
            <p:ph type="sldNum" sz="quarter" idx="12"/>
          </p:nvPr>
        </p:nvSpPr>
        <p:spPr>
          <a:xfrm>
            <a:off x="8610600" y="5943600"/>
            <a:ext cx="2743200" cy="914400"/>
          </a:xfrm>
        </p:spPr>
        <p:txBody>
          <a:bodyPr/>
          <a:lstStyle>
            <a:lvl1pPr>
              <a:defRPr>
                <a:solidFill>
                  <a:srgbClr val="003865"/>
                </a:solidFill>
              </a:defRPr>
            </a:lvl1pPr>
          </a:lstStyle>
          <a:p>
            <a:fld id="{5721C894-1168-5D4A-AC89-C2B94120FB08}" type="slidenum">
              <a:rPr lang="en-US" smtClean="0"/>
              <a:pPr/>
              <a:t>‹#›</a:t>
            </a:fld>
            <a:endParaRPr lang="en-US"/>
          </a:p>
        </p:txBody>
      </p:sp>
      <p:sp>
        <p:nvSpPr>
          <p:cNvPr id="10" name="Subtitle 2">
            <a:extLst>
              <a:ext uri="{FF2B5EF4-FFF2-40B4-BE49-F238E27FC236}">
                <a16:creationId xmlns:a16="http://schemas.microsoft.com/office/drawing/2014/main" id="{58DA7F58-495C-DE4E-879E-C482A219E16A}"/>
              </a:ext>
            </a:extLst>
          </p:cNvPr>
          <p:cNvSpPr>
            <a:spLocks noGrp="1"/>
          </p:cNvSpPr>
          <p:nvPr>
            <p:ph type="subTitle" idx="1" hasCustomPrompt="1"/>
          </p:nvPr>
        </p:nvSpPr>
        <p:spPr>
          <a:xfrm>
            <a:off x="838200" y="2065641"/>
            <a:ext cx="10515600" cy="410404"/>
          </a:xfrm>
        </p:spPr>
        <p:txBody>
          <a:bodyPr/>
          <a:lstStyle>
            <a:lvl1pPr marL="0" indent="0" algn="ctr">
              <a:buNone/>
              <a:defRPr sz="24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p:txBody>
      </p:sp>
      <p:sp>
        <p:nvSpPr>
          <p:cNvPr id="7" name="Title 1">
            <a:extLst>
              <a:ext uri="{FF2B5EF4-FFF2-40B4-BE49-F238E27FC236}">
                <a16:creationId xmlns:a16="http://schemas.microsoft.com/office/drawing/2014/main" id="{5AE8CEB8-BBB7-CC40-AAB2-DF6DFA0F0B81}"/>
              </a:ext>
            </a:extLst>
          </p:cNvPr>
          <p:cNvSpPr>
            <a:spLocks noGrp="1"/>
          </p:cNvSpPr>
          <p:nvPr>
            <p:ph type="title" hasCustomPrompt="1"/>
          </p:nvPr>
        </p:nvSpPr>
        <p:spPr>
          <a:xfrm>
            <a:off x="838200" y="914399"/>
            <a:ext cx="10515600" cy="778789"/>
          </a:xfrm>
        </p:spPr>
        <p:txBody>
          <a:bodyPr>
            <a:normAutofit/>
          </a:bodyPr>
          <a:lstStyle>
            <a:lvl1pPr algn="ctr">
              <a:defRPr sz="4500" b="1" i="0" baseline="0">
                <a:solidFill>
                  <a:srgbClr val="59BEC9"/>
                </a:solidFill>
                <a:latin typeface="Cambria" panose="02040503050406030204" pitchFamily="18" charset="0"/>
                <a:ea typeface="Verdana" panose="020B0604030504040204" pitchFamily="34" charset="0"/>
                <a:cs typeface="Verdana" panose="020B0604030504040204" pitchFamily="34" charset="0"/>
              </a:defRPr>
            </a:lvl1pPr>
          </a:lstStyle>
          <a:p>
            <a:r>
              <a:rPr lang="en-US"/>
              <a:t>Click to edit header</a:t>
            </a:r>
          </a:p>
        </p:txBody>
      </p:sp>
    </p:spTree>
    <p:extLst>
      <p:ext uri="{BB962C8B-B14F-4D97-AF65-F5344CB8AC3E}">
        <p14:creationId xmlns:p14="http://schemas.microsoft.com/office/powerpoint/2010/main" val="3148774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D4DC70-470E-854B-92F6-909BDBD8C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6B8B77-4C74-8145-AE84-1295842F7E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6E8A9-772D-1544-BD86-1B8EFF685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D14F3-9CEE-FF44-B969-43677C6F57DB}" type="datetimeFigureOut">
              <a:rPr lang="en-US" smtClean="0"/>
              <a:t>2/27/2020</a:t>
            </a:fld>
            <a:endParaRPr lang="en-US"/>
          </a:p>
        </p:txBody>
      </p:sp>
      <p:sp>
        <p:nvSpPr>
          <p:cNvPr id="5" name="Footer Placeholder 4">
            <a:extLst>
              <a:ext uri="{FF2B5EF4-FFF2-40B4-BE49-F238E27FC236}">
                <a16:creationId xmlns:a16="http://schemas.microsoft.com/office/drawing/2014/main" id="{84188EF0-0304-774D-9097-57F2930F67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B714A6-922E-9D45-A8CB-40307E6282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AF3F9-BD93-BB4F-B000-0DD1B99FD160}" type="slidenum">
              <a:rPr lang="en-US" smtClean="0"/>
              <a:t>‹#›</a:t>
            </a:fld>
            <a:endParaRPr lang="en-US"/>
          </a:p>
        </p:txBody>
      </p:sp>
      <p:pic>
        <p:nvPicPr>
          <p:cNvPr id="8" name="Picture 7">
            <a:extLst>
              <a:ext uri="{FF2B5EF4-FFF2-40B4-BE49-F238E27FC236}">
                <a16:creationId xmlns:a16="http://schemas.microsoft.com/office/drawing/2014/main" id="{38E3197E-FF1D-C748-9C3A-D637E1CAAFE1}"/>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0963906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A58CF4-891B-DA46-9537-EF8AF2E9E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D69ACF-7F31-4249-81AF-20EE50CD46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82654-C926-5A4D-A841-F075BCBA50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27440-34AB-2948-8B9A-F54FF45B761A}" type="datetimeFigureOut">
              <a:rPr lang="en-US" smtClean="0"/>
              <a:t>2/27/2020</a:t>
            </a:fld>
            <a:endParaRPr lang="en-US"/>
          </a:p>
        </p:txBody>
      </p:sp>
      <p:sp>
        <p:nvSpPr>
          <p:cNvPr id="5" name="Footer Placeholder 4">
            <a:extLst>
              <a:ext uri="{FF2B5EF4-FFF2-40B4-BE49-F238E27FC236}">
                <a16:creationId xmlns:a16="http://schemas.microsoft.com/office/drawing/2014/main" id="{7B77E00E-AE33-574B-B823-A9E1065C89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496128-DE2F-E941-BF36-EF4EA4D512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37DD6-2122-5E49-ADC6-255256CF3E98}" type="slidenum">
              <a:rPr lang="en-US" smtClean="0"/>
              <a:t>‹#›</a:t>
            </a:fld>
            <a:endParaRPr lang="en-US"/>
          </a:p>
        </p:txBody>
      </p:sp>
      <p:pic>
        <p:nvPicPr>
          <p:cNvPr id="8" name="Picture 7">
            <a:extLst>
              <a:ext uri="{FF2B5EF4-FFF2-40B4-BE49-F238E27FC236}">
                <a16:creationId xmlns:a16="http://schemas.microsoft.com/office/drawing/2014/main" id="{3C18F79C-F439-F548-BC76-5D49EF3E5426}"/>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764631618"/>
      </p:ext>
    </p:extLst>
  </p:cSld>
  <p:clrMap bg1="lt1" tx1="dk1" bg2="lt2" tx2="dk2" accent1="accent1" accent2="accent2" accent3="accent3" accent4="accent4" accent5="accent5" accent6="accent6" hlink="hlink" folHlink="folHlink"/>
  <p:sldLayoutIdLst>
    <p:sldLayoutId id="2147483672"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A58CF4-891B-DA46-9537-EF8AF2E9E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D69ACF-7F31-4249-81AF-20EE50CD46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82654-C926-5A4D-A841-F075BCBA50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27440-34AB-2948-8B9A-F54FF45B761A}" type="datetimeFigureOut">
              <a:rPr lang="en-US" smtClean="0"/>
              <a:t>2/27/2020</a:t>
            </a:fld>
            <a:endParaRPr lang="en-US"/>
          </a:p>
        </p:txBody>
      </p:sp>
      <p:sp>
        <p:nvSpPr>
          <p:cNvPr id="5" name="Footer Placeholder 4">
            <a:extLst>
              <a:ext uri="{FF2B5EF4-FFF2-40B4-BE49-F238E27FC236}">
                <a16:creationId xmlns:a16="http://schemas.microsoft.com/office/drawing/2014/main" id="{7B77E00E-AE33-574B-B823-A9E1065C89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496128-DE2F-E941-BF36-EF4EA4D512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37DD6-2122-5E49-ADC6-255256CF3E98}" type="slidenum">
              <a:rPr lang="en-US" smtClean="0"/>
              <a:t>‹#›</a:t>
            </a:fld>
            <a:endParaRPr lang="en-US"/>
          </a:p>
        </p:txBody>
      </p:sp>
      <p:pic>
        <p:nvPicPr>
          <p:cNvPr id="8" name="Picture 7">
            <a:extLst>
              <a:ext uri="{FF2B5EF4-FFF2-40B4-BE49-F238E27FC236}">
                <a16:creationId xmlns:a16="http://schemas.microsoft.com/office/drawing/2014/main" id="{3C18F79C-F439-F548-BC76-5D49EF3E5426}"/>
              </a:ext>
            </a:extLst>
          </p:cNvPr>
          <p:cNvPicPr>
            <a:picLocks noChangeAspect="1"/>
          </p:cNvPicPr>
          <p:nvPr userDrawn="1"/>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83344642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F5F939-7BB0-0241-98C6-2980E622E1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EA1E25-1EF2-5842-82A2-456461C082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7C713-5031-DD4C-922B-AC786A915B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D8175-C7AD-2D45-80F8-6A55D474F96C}" type="datetimeFigureOut">
              <a:rPr lang="en-US" smtClean="0"/>
              <a:t>2/27/2020</a:t>
            </a:fld>
            <a:endParaRPr lang="en-US"/>
          </a:p>
        </p:txBody>
      </p:sp>
      <p:sp>
        <p:nvSpPr>
          <p:cNvPr id="5" name="Footer Placeholder 4">
            <a:extLst>
              <a:ext uri="{FF2B5EF4-FFF2-40B4-BE49-F238E27FC236}">
                <a16:creationId xmlns:a16="http://schemas.microsoft.com/office/drawing/2014/main" id="{E214B23B-2666-F244-9084-046DCAD49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D5C9DD-EE2F-0F43-91D9-4F5F4D4F3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1C894-1168-5D4A-AC89-C2B94120FB08}" type="slidenum">
              <a:rPr lang="en-US" smtClean="0"/>
              <a:t>‹#›</a:t>
            </a:fld>
            <a:endParaRPr lang="en-US"/>
          </a:p>
        </p:txBody>
      </p:sp>
      <p:pic>
        <p:nvPicPr>
          <p:cNvPr id="8" name="Picture 7">
            <a:extLst>
              <a:ext uri="{FF2B5EF4-FFF2-40B4-BE49-F238E27FC236}">
                <a16:creationId xmlns:a16="http://schemas.microsoft.com/office/drawing/2014/main" id="{509289CA-0CFC-2D46-B3D9-8B4D41BC617A}"/>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10920208"/>
      </p:ext>
    </p:extLst>
  </p:cSld>
  <p:clrMap bg1="lt1" tx1="dk1" bg2="lt2" tx2="dk2" accent1="accent1" accent2="accent2" accent3="accent3" accent4="accent4" accent5="accent5" accent6="accent6" hlink="hlink" folHlink="folHlink"/>
  <p:sldLayoutIdLst>
    <p:sldLayoutId id="2147483685" r:id="rId1"/>
    <p:sldLayoutId id="21474836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sergeluca.wordpress.com/2017/12/01/upload-and-run-a-remote-powershell-script-from-microsoft-flow/"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https://flow.microsoft.com/en-us/blog/flow-of-the-week-local-code-execu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microsoft.com/office/2007/relationships/hdphoto" Target="../media/hdphoto5.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B86E-43B2-4D4B-8181-098839B2910F}"/>
              </a:ext>
            </a:extLst>
          </p:cNvPr>
          <p:cNvSpPr>
            <a:spLocks noGrp="1"/>
          </p:cNvSpPr>
          <p:nvPr>
            <p:ph type="ctrTitle"/>
          </p:nvPr>
        </p:nvSpPr>
        <p:spPr>
          <a:xfrm>
            <a:off x="914400" y="2743192"/>
            <a:ext cx="6805061" cy="1908651"/>
          </a:xfrm>
        </p:spPr>
        <p:txBody>
          <a:bodyPr/>
          <a:lstStyle/>
          <a:p>
            <a:r>
              <a:rPr lang="en-US"/>
              <a:t>Practical Automation</a:t>
            </a:r>
          </a:p>
        </p:txBody>
      </p:sp>
      <p:sp>
        <p:nvSpPr>
          <p:cNvPr id="3" name="Subtitle 2">
            <a:extLst>
              <a:ext uri="{FF2B5EF4-FFF2-40B4-BE49-F238E27FC236}">
                <a16:creationId xmlns:a16="http://schemas.microsoft.com/office/drawing/2014/main" id="{FE53FC41-B1E7-4F4E-BA62-993AB98F6FAC}"/>
              </a:ext>
            </a:extLst>
          </p:cNvPr>
          <p:cNvSpPr>
            <a:spLocks noGrp="1"/>
          </p:cNvSpPr>
          <p:nvPr>
            <p:ph type="subTitle" idx="1"/>
          </p:nvPr>
        </p:nvSpPr>
        <p:spPr>
          <a:xfrm>
            <a:off x="914399" y="4651843"/>
            <a:ext cx="8417491" cy="1260678"/>
          </a:xfrm>
        </p:spPr>
        <p:txBody>
          <a:bodyPr>
            <a:normAutofit/>
          </a:bodyPr>
          <a:lstStyle/>
          <a:p>
            <a:r>
              <a:rPr lang="en-US" sz="2400" b="0" i="1"/>
              <a:t>A journey into information security automation</a:t>
            </a:r>
          </a:p>
        </p:txBody>
      </p:sp>
      <p:pic>
        <p:nvPicPr>
          <p:cNvPr id="2050" name="Picture 2" descr="Image result for palo alto networks">
            <a:extLst>
              <a:ext uri="{FF2B5EF4-FFF2-40B4-BE49-F238E27FC236}">
                <a16:creationId xmlns:a16="http://schemas.microsoft.com/office/drawing/2014/main" id="{F29E1181-250B-4531-B203-DFAA82A3A729}"/>
              </a:ext>
            </a:extLst>
          </p:cNvPr>
          <p:cNvPicPr>
            <a:picLocks noChangeAspect="1" noChangeArrowheads="1"/>
          </p:cNvPicPr>
          <p:nvPr/>
        </p:nvPicPr>
        <p:blipFill>
          <a:blip r:embed="rId3">
            <a:biLevel thresh="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637009">
            <a:off x="5644487" y="2001744"/>
            <a:ext cx="3086978" cy="17429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C9C194F-C2E2-4F12-870F-08C06901603C}"/>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914399" y="0"/>
            <a:ext cx="8252187" cy="2475657"/>
          </a:xfrm>
          <a:prstGeom prst="rect">
            <a:avLst/>
          </a:prstGeom>
        </p:spPr>
      </p:pic>
    </p:spTree>
    <p:extLst>
      <p:ext uri="{BB962C8B-B14F-4D97-AF65-F5344CB8AC3E}">
        <p14:creationId xmlns:p14="http://schemas.microsoft.com/office/powerpoint/2010/main" val="2155869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BABC22-C96A-4178-852E-5E11D5FB59A8}"/>
              </a:ext>
            </a:extLst>
          </p:cNvPr>
          <p:cNvSpPr>
            <a:spLocks noGrp="1"/>
          </p:cNvSpPr>
          <p:nvPr>
            <p:ph type="title"/>
          </p:nvPr>
        </p:nvSpPr>
        <p:spPr>
          <a:xfrm>
            <a:off x="2974205" y="269630"/>
            <a:ext cx="8384674" cy="778789"/>
          </a:xfrm>
        </p:spPr>
        <p:txBody>
          <a:bodyPr>
            <a:normAutofit/>
          </a:bodyPr>
          <a:lstStyle/>
          <a:p>
            <a:r>
              <a:rPr lang="en-US"/>
              <a:t>Automated Workflows</a:t>
            </a:r>
          </a:p>
        </p:txBody>
      </p:sp>
      <p:graphicFrame>
        <p:nvGraphicFramePr>
          <p:cNvPr id="9" name="Diagram 8">
            <a:extLst>
              <a:ext uri="{FF2B5EF4-FFF2-40B4-BE49-F238E27FC236}">
                <a16:creationId xmlns:a16="http://schemas.microsoft.com/office/drawing/2014/main" id="{05AED44B-CFC8-4CC1-A591-CE010C2D2FDA}"/>
              </a:ext>
            </a:extLst>
          </p:cNvPr>
          <p:cNvGraphicFramePr/>
          <p:nvPr>
            <p:extLst>
              <p:ext uri="{D42A27DB-BD31-4B8C-83A1-F6EECF244321}">
                <p14:modId xmlns:p14="http://schemas.microsoft.com/office/powerpoint/2010/main" val="210181228"/>
              </p:ext>
            </p:extLst>
          </p:nvPr>
        </p:nvGraphicFramePr>
        <p:xfrm>
          <a:off x="1343068"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oup 15">
            <a:extLst>
              <a:ext uri="{FF2B5EF4-FFF2-40B4-BE49-F238E27FC236}">
                <a16:creationId xmlns:a16="http://schemas.microsoft.com/office/drawing/2014/main" id="{F5655FB9-E05A-4D56-BF47-E28597DE6CA7}"/>
              </a:ext>
            </a:extLst>
          </p:cNvPr>
          <p:cNvGrpSpPr/>
          <p:nvPr/>
        </p:nvGrpSpPr>
        <p:grpSpPr>
          <a:xfrm>
            <a:off x="8240516" y="1390114"/>
            <a:ext cx="3695700" cy="4852951"/>
            <a:chOff x="8340725" y="1616743"/>
            <a:chExt cx="3695700" cy="4852951"/>
          </a:xfrm>
        </p:grpSpPr>
        <p:pic>
          <p:nvPicPr>
            <p:cNvPr id="14" name="Picture 13">
              <a:extLst>
                <a:ext uri="{FF2B5EF4-FFF2-40B4-BE49-F238E27FC236}">
                  <a16:creationId xmlns:a16="http://schemas.microsoft.com/office/drawing/2014/main" id="{364BC232-9A4D-4177-BE5B-E3CEBEC7C07F}"/>
                </a:ext>
              </a:extLst>
            </p:cNvPr>
            <p:cNvPicPr>
              <a:picLocks noChangeAspect="1"/>
            </p:cNvPicPr>
            <p:nvPr/>
          </p:nvPicPr>
          <p:blipFill>
            <a:blip r:embed="rId8"/>
            <a:stretch>
              <a:fillRect/>
            </a:stretch>
          </p:blipFill>
          <p:spPr>
            <a:xfrm>
              <a:off x="8340725" y="1616743"/>
              <a:ext cx="3695700" cy="1828800"/>
            </a:xfrm>
            <a:prstGeom prst="rect">
              <a:avLst/>
            </a:prstGeom>
          </p:spPr>
        </p:pic>
        <p:pic>
          <p:nvPicPr>
            <p:cNvPr id="15" name="Picture 14">
              <a:extLst>
                <a:ext uri="{FF2B5EF4-FFF2-40B4-BE49-F238E27FC236}">
                  <a16:creationId xmlns:a16="http://schemas.microsoft.com/office/drawing/2014/main" id="{E5D7FD1E-EFAA-44BB-A979-92051688013F}"/>
                </a:ext>
              </a:extLst>
            </p:cNvPr>
            <p:cNvPicPr>
              <a:picLocks noChangeAspect="1"/>
            </p:cNvPicPr>
            <p:nvPr/>
          </p:nvPicPr>
          <p:blipFill>
            <a:blip r:embed="rId9"/>
            <a:stretch>
              <a:fillRect/>
            </a:stretch>
          </p:blipFill>
          <p:spPr>
            <a:xfrm>
              <a:off x="8340725" y="3355019"/>
              <a:ext cx="3638550" cy="3114675"/>
            </a:xfrm>
            <a:prstGeom prst="rect">
              <a:avLst/>
            </a:prstGeom>
          </p:spPr>
        </p:pic>
      </p:grpSp>
    </p:spTree>
    <p:extLst>
      <p:ext uri="{BB962C8B-B14F-4D97-AF65-F5344CB8AC3E}">
        <p14:creationId xmlns:p14="http://schemas.microsoft.com/office/powerpoint/2010/main" val="1861418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BABC22-C96A-4178-852E-5E11D5FB59A8}"/>
              </a:ext>
            </a:extLst>
          </p:cNvPr>
          <p:cNvSpPr>
            <a:spLocks noGrp="1"/>
          </p:cNvSpPr>
          <p:nvPr>
            <p:ph type="title"/>
          </p:nvPr>
        </p:nvSpPr>
        <p:spPr>
          <a:xfrm>
            <a:off x="2974205" y="269630"/>
            <a:ext cx="8384674" cy="778789"/>
          </a:xfrm>
        </p:spPr>
        <p:txBody>
          <a:bodyPr>
            <a:normAutofit/>
          </a:bodyPr>
          <a:lstStyle/>
          <a:p>
            <a:r>
              <a:rPr lang="en-US"/>
              <a:t>Informational Workflows</a:t>
            </a:r>
          </a:p>
        </p:txBody>
      </p:sp>
      <p:pic>
        <p:nvPicPr>
          <p:cNvPr id="2052" name="Picture 4" descr="powerforensic_square_white.png">
            <a:extLst>
              <a:ext uri="{FF2B5EF4-FFF2-40B4-BE49-F238E27FC236}">
                <a16:creationId xmlns:a16="http://schemas.microsoft.com/office/drawing/2014/main" id="{63F1D806-5A1F-46AF-A81F-16803CFAB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239" y="3005830"/>
            <a:ext cx="1810540" cy="18067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7F31D275-16DC-43AA-8956-91A49CD51996}"/>
              </a:ext>
            </a:extLst>
          </p:cNvPr>
          <p:cNvPicPr>
            <a:picLocks noChangeAspect="1"/>
          </p:cNvPicPr>
          <p:nvPr/>
        </p:nvPicPr>
        <p:blipFill>
          <a:blip r:embed="rId4"/>
          <a:stretch>
            <a:fillRect/>
          </a:stretch>
        </p:blipFill>
        <p:spPr>
          <a:xfrm>
            <a:off x="3135014" y="5067291"/>
            <a:ext cx="4710595" cy="1646660"/>
          </a:xfrm>
          <a:prstGeom prst="rect">
            <a:avLst/>
          </a:prstGeom>
        </p:spPr>
      </p:pic>
      <p:pic>
        <p:nvPicPr>
          <p:cNvPr id="17" name="Picture 16">
            <a:extLst>
              <a:ext uri="{FF2B5EF4-FFF2-40B4-BE49-F238E27FC236}">
                <a16:creationId xmlns:a16="http://schemas.microsoft.com/office/drawing/2014/main" id="{6AF28149-C333-4917-AB99-8A21333E218D}"/>
              </a:ext>
            </a:extLst>
          </p:cNvPr>
          <p:cNvPicPr>
            <a:picLocks noChangeAspect="1"/>
          </p:cNvPicPr>
          <p:nvPr/>
        </p:nvPicPr>
        <p:blipFill>
          <a:blip r:embed="rId5"/>
          <a:stretch>
            <a:fillRect/>
          </a:stretch>
        </p:blipFill>
        <p:spPr>
          <a:xfrm>
            <a:off x="2767328" y="1260218"/>
            <a:ext cx="8591551" cy="1490927"/>
          </a:xfrm>
          <a:prstGeom prst="rect">
            <a:avLst/>
          </a:prstGeom>
        </p:spPr>
      </p:pic>
      <p:pic>
        <p:nvPicPr>
          <p:cNvPr id="16" name="Picture 15">
            <a:extLst>
              <a:ext uri="{FF2B5EF4-FFF2-40B4-BE49-F238E27FC236}">
                <a16:creationId xmlns:a16="http://schemas.microsoft.com/office/drawing/2014/main" id="{0077CBDF-B8F7-4728-A43A-9D3C6AF4D593}"/>
              </a:ext>
            </a:extLst>
          </p:cNvPr>
          <p:cNvPicPr>
            <a:picLocks noChangeAspect="1"/>
          </p:cNvPicPr>
          <p:nvPr/>
        </p:nvPicPr>
        <p:blipFill>
          <a:blip r:embed="rId6"/>
          <a:stretch>
            <a:fillRect/>
          </a:stretch>
        </p:blipFill>
        <p:spPr>
          <a:xfrm>
            <a:off x="6701689" y="2393433"/>
            <a:ext cx="5406217" cy="2363973"/>
          </a:xfrm>
          <a:prstGeom prst="rect">
            <a:avLst/>
          </a:prstGeom>
        </p:spPr>
      </p:pic>
    </p:spTree>
    <p:extLst>
      <p:ext uri="{BB962C8B-B14F-4D97-AF65-F5344CB8AC3E}">
        <p14:creationId xmlns:p14="http://schemas.microsoft.com/office/powerpoint/2010/main" val="263957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BABC22-C96A-4178-852E-5E11D5FB59A8}"/>
              </a:ext>
            </a:extLst>
          </p:cNvPr>
          <p:cNvSpPr>
            <a:spLocks noGrp="1"/>
          </p:cNvSpPr>
          <p:nvPr>
            <p:ph type="title"/>
          </p:nvPr>
        </p:nvSpPr>
        <p:spPr>
          <a:xfrm>
            <a:off x="2974205" y="269630"/>
            <a:ext cx="8384674" cy="778789"/>
          </a:xfrm>
        </p:spPr>
        <p:txBody>
          <a:bodyPr>
            <a:normAutofit/>
          </a:bodyPr>
          <a:lstStyle/>
          <a:p>
            <a:r>
              <a:rPr lang="en-US"/>
              <a:t>Lessons Learned</a:t>
            </a:r>
          </a:p>
        </p:txBody>
      </p:sp>
      <p:sp>
        <p:nvSpPr>
          <p:cNvPr id="7" name="Text Placeholder 6">
            <a:extLst>
              <a:ext uri="{FF2B5EF4-FFF2-40B4-BE49-F238E27FC236}">
                <a16:creationId xmlns:a16="http://schemas.microsoft.com/office/drawing/2014/main" id="{92AB2432-8DDF-4C95-9594-FF6ECCC9509D}"/>
              </a:ext>
            </a:extLst>
          </p:cNvPr>
          <p:cNvSpPr>
            <a:spLocks noGrp="1"/>
          </p:cNvSpPr>
          <p:nvPr>
            <p:ph type="body" sz="quarter" idx="12"/>
          </p:nvPr>
        </p:nvSpPr>
        <p:spPr>
          <a:xfrm>
            <a:off x="2974205" y="1277815"/>
            <a:ext cx="8384674" cy="4655625"/>
          </a:xfrm>
        </p:spPr>
        <p:txBody>
          <a:bodyPr vert="horz" lIns="91440" tIns="45720" rIns="91440" bIns="45720" rtlCol="0" anchor="t">
            <a:normAutofit fontScale="92500" lnSpcReduction="20000"/>
          </a:bodyPr>
          <a:lstStyle/>
          <a:p>
            <a:r>
              <a:rPr lang="en-US" sz="2800" dirty="0"/>
              <a:t>Use caution when automatically blocking.</a:t>
            </a:r>
            <a:br>
              <a:rPr lang="en-US" sz="2800" dirty="0"/>
            </a:br>
            <a:endParaRPr lang="en-US" sz="2800" dirty="0"/>
          </a:p>
          <a:p>
            <a:r>
              <a:rPr lang="en-US" sz="2800" dirty="0"/>
              <a:t>Know your systems. Blocking an IP on your firewall does not necessarily block access to cloud services.</a:t>
            </a:r>
            <a:br>
              <a:rPr lang="en-US" sz="2800" dirty="0"/>
            </a:br>
            <a:endParaRPr lang="en-US" sz="2800" dirty="0"/>
          </a:p>
          <a:p>
            <a:pPr>
              <a:lnSpc>
                <a:spcPct val="100000"/>
              </a:lnSpc>
              <a:spcBef>
                <a:spcPts val="0"/>
              </a:spcBef>
              <a:defRPr/>
            </a:pPr>
            <a:r>
              <a:rPr lang="en-US" sz="2800" dirty="0"/>
              <a:t>Manage credentials, API Keys and certificates with care.</a:t>
            </a:r>
            <a:br>
              <a:rPr lang="en-US" sz="2800" dirty="0"/>
            </a:br>
            <a:endParaRPr lang="en-US" sz="2800" dirty="0"/>
          </a:p>
          <a:p>
            <a:pPr>
              <a:lnSpc>
                <a:spcPct val="100000"/>
              </a:lnSpc>
              <a:spcBef>
                <a:spcPts val="0"/>
              </a:spcBef>
              <a:defRPr/>
            </a:pPr>
            <a:r>
              <a:rPr lang="en-US" sz="2800" dirty="0"/>
              <a:t>Log automated tasks for future reference and debugging.</a:t>
            </a:r>
            <a:br>
              <a:rPr lang="en-US" sz="2800" dirty="0"/>
            </a:br>
            <a:endParaRPr lang="en-US" sz="2800" dirty="0"/>
          </a:p>
          <a:p>
            <a:pPr>
              <a:lnSpc>
                <a:spcPct val="100000"/>
              </a:lnSpc>
              <a:spcBef>
                <a:spcPts val="0"/>
              </a:spcBef>
              <a:defRPr/>
            </a:pPr>
            <a:r>
              <a:rPr lang="en-US" sz="2800" dirty="0"/>
              <a:t>Be mindful about using privileged accounts to connect to potentially compromised machines.</a:t>
            </a:r>
          </a:p>
          <a:p>
            <a:pPr algn="ctr"/>
            <a:endParaRPr lang="en-US" sz="2000" dirty="0"/>
          </a:p>
        </p:txBody>
      </p:sp>
    </p:spTree>
    <p:extLst>
      <p:ext uri="{BB962C8B-B14F-4D97-AF65-F5344CB8AC3E}">
        <p14:creationId xmlns:p14="http://schemas.microsoft.com/office/powerpoint/2010/main" val="3749157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BABC22-C96A-4178-852E-5E11D5FB59A8}"/>
              </a:ext>
            </a:extLst>
          </p:cNvPr>
          <p:cNvSpPr>
            <a:spLocks noGrp="1"/>
          </p:cNvSpPr>
          <p:nvPr>
            <p:ph type="title"/>
          </p:nvPr>
        </p:nvSpPr>
        <p:spPr>
          <a:xfrm>
            <a:off x="2974205" y="269630"/>
            <a:ext cx="8384674" cy="778789"/>
          </a:xfrm>
        </p:spPr>
        <p:txBody>
          <a:bodyPr>
            <a:normAutofit/>
          </a:bodyPr>
          <a:lstStyle/>
          <a:p>
            <a:r>
              <a:rPr lang="en-US"/>
              <a:t>Future Plans</a:t>
            </a:r>
          </a:p>
        </p:txBody>
      </p:sp>
      <p:sp>
        <p:nvSpPr>
          <p:cNvPr id="7" name="Text Placeholder 6">
            <a:extLst>
              <a:ext uri="{FF2B5EF4-FFF2-40B4-BE49-F238E27FC236}">
                <a16:creationId xmlns:a16="http://schemas.microsoft.com/office/drawing/2014/main" id="{92AB2432-8DDF-4C95-9594-FF6ECCC9509D}"/>
              </a:ext>
            </a:extLst>
          </p:cNvPr>
          <p:cNvSpPr>
            <a:spLocks noGrp="1"/>
          </p:cNvSpPr>
          <p:nvPr>
            <p:ph type="body" sz="quarter" idx="12"/>
          </p:nvPr>
        </p:nvSpPr>
        <p:spPr>
          <a:xfrm>
            <a:off x="2974205" y="1277815"/>
            <a:ext cx="8384674" cy="4655625"/>
          </a:xfrm>
        </p:spPr>
        <p:txBody>
          <a:bodyPr vert="horz" lIns="91440" tIns="45720" rIns="91440" bIns="45720" rtlCol="0" anchor="t">
            <a:normAutofit/>
          </a:bodyPr>
          <a:lstStyle/>
          <a:p>
            <a:r>
              <a:rPr lang="en-US" dirty="0"/>
              <a:t>Asynchronous/simultaneous processing</a:t>
            </a:r>
          </a:p>
          <a:p>
            <a:r>
              <a:rPr lang="en-US" dirty="0"/>
              <a:t>Webhooks instead of Email Alerts</a:t>
            </a:r>
          </a:p>
          <a:p>
            <a:r>
              <a:rPr lang="en-US" dirty="0"/>
              <a:t>Enterprise SOAR Solution</a:t>
            </a:r>
          </a:p>
        </p:txBody>
      </p:sp>
    </p:spTree>
    <p:extLst>
      <p:ext uri="{BB962C8B-B14F-4D97-AF65-F5344CB8AC3E}">
        <p14:creationId xmlns:p14="http://schemas.microsoft.com/office/powerpoint/2010/main" val="610871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B12850B-7C06-4C2C-AE5C-7ABBD4133A2F}"/>
              </a:ext>
            </a:extLst>
          </p:cNvPr>
          <p:cNvSpPr>
            <a:spLocks noGrp="1"/>
          </p:cNvSpPr>
          <p:nvPr>
            <p:ph type="subTitle" idx="1"/>
          </p:nvPr>
        </p:nvSpPr>
        <p:spPr>
          <a:xfrm>
            <a:off x="3632885" y="1322172"/>
            <a:ext cx="4905633" cy="2106828"/>
          </a:xfrm>
        </p:spPr>
        <p:txBody>
          <a:bodyPr>
            <a:normAutofit/>
          </a:bodyPr>
          <a:lstStyle/>
          <a:p>
            <a:r>
              <a:rPr lang="en-US" sz="4400" b="1"/>
              <a:t>Question/</a:t>
            </a:r>
            <a:br>
              <a:rPr lang="en-US" sz="4400" b="1"/>
            </a:br>
            <a:r>
              <a:rPr lang="en-US" sz="4400" b="1"/>
              <a:t>Answer</a:t>
            </a:r>
          </a:p>
        </p:txBody>
      </p:sp>
    </p:spTree>
    <p:extLst>
      <p:ext uri="{BB962C8B-B14F-4D97-AF65-F5344CB8AC3E}">
        <p14:creationId xmlns:p14="http://schemas.microsoft.com/office/powerpoint/2010/main" val="3221834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6">
            <a:extLst>
              <a:ext uri="{FF2B5EF4-FFF2-40B4-BE49-F238E27FC236}">
                <a16:creationId xmlns:a16="http://schemas.microsoft.com/office/drawing/2014/main" id="{C5E4A25A-F717-4E73-A586-F0DF2952F075}"/>
              </a:ext>
            </a:extLst>
          </p:cNvPr>
          <p:cNvSpPr>
            <a:spLocks noGrp="1"/>
          </p:cNvSpPr>
          <p:nvPr>
            <p:ph type="subTitle" idx="1"/>
          </p:nvPr>
        </p:nvSpPr>
        <p:spPr>
          <a:xfrm>
            <a:off x="3643183" y="430632"/>
            <a:ext cx="4905633" cy="860958"/>
          </a:xfrm>
        </p:spPr>
        <p:txBody>
          <a:bodyPr>
            <a:normAutofit/>
          </a:bodyPr>
          <a:lstStyle/>
          <a:p>
            <a:r>
              <a:rPr lang="en-US" sz="4400" b="1" dirty="0"/>
              <a:t>References</a:t>
            </a:r>
          </a:p>
        </p:txBody>
      </p:sp>
      <p:sp>
        <p:nvSpPr>
          <p:cNvPr id="2" name="Rectangle 1">
            <a:extLst>
              <a:ext uri="{FF2B5EF4-FFF2-40B4-BE49-F238E27FC236}">
                <a16:creationId xmlns:a16="http://schemas.microsoft.com/office/drawing/2014/main" id="{235CEEC0-D84A-470E-B2EC-02BB21F5E07D}"/>
              </a:ext>
            </a:extLst>
          </p:cNvPr>
          <p:cNvSpPr/>
          <p:nvPr/>
        </p:nvSpPr>
        <p:spPr>
          <a:xfrm>
            <a:off x="1005840" y="1291590"/>
            <a:ext cx="10184130" cy="1938992"/>
          </a:xfrm>
          <a:prstGeom prst="rect">
            <a:avLst/>
          </a:prstGeom>
        </p:spPr>
        <p:txBody>
          <a:bodyPr wrap="square">
            <a:spAutoFit/>
          </a:bodyPr>
          <a:lstStyle/>
          <a:p>
            <a:pPr marL="171450" lvl="0" indent="-171450">
              <a:buFont typeface="Arial" panose="020B0604020202020204" pitchFamily="34" charset="0"/>
              <a:buChar char="•"/>
              <a:defRPr/>
            </a:pPr>
            <a:r>
              <a:rPr lang="en-US" sz="2000" cap="all" dirty="0">
                <a:solidFill>
                  <a:schemeClr val="bg1"/>
                </a:solidFill>
              </a:rPr>
              <a:t>UPLOAD AND RUN AN ON PREMISES POWERSHELL SCRIPT FROM MICROSOFT FLOW:</a:t>
            </a:r>
            <a:br>
              <a:rPr lang="en-US" sz="2000" cap="all" dirty="0">
                <a:solidFill>
                  <a:schemeClr val="bg1"/>
                </a:solidFill>
              </a:rPr>
            </a:br>
            <a:r>
              <a:rPr lang="en-US" sz="2000" dirty="0">
                <a:solidFill>
                  <a:schemeClr val="tx2">
                    <a:lumMod val="20000"/>
                    <a:lumOff val="80000"/>
                  </a:schemeClr>
                </a:solidFill>
                <a:hlinkClick r:id="rId3">
                  <a:extLst>
                    <a:ext uri="{A12FA001-AC4F-418D-AE19-62706E023703}">
                      <ahyp:hlinkClr xmlns:ahyp="http://schemas.microsoft.com/office/drawing/2018/hyperlinkcolor" val="tx"/>
                    </a:ext>
                  </a:extLst>
                </a:hlinkClick>
              </a:rPr>
              <a:t>https://sergeluca.wordpress.com/2017/12/01/upload-and-run-a-remote-powershell-script-from-microsoft-flow/</a:t>
            </a:r>
            <a:br>
              <a:rPr lang="en-US" sz="2000" dirty="0">
                <a:solidFill>
                  <a:schemeClr val="tx2">
                    <a:lumMod val="20000"/>
                    <a:lumOff val="80000"/>
                  </a:schemeClr>
                </a:solidFill>
              </a:rPr>
            </a:br>
            <a:endParaRPr lang="en-US" sz="2000" dirty="0">
              <a:solidFill>
                <a:schemeClr val="tx2">
                  <a:lumMod val="20000"/>
                  <a:lumOff val="80000"/>
                </a:schemeClr>
              </a:solidFill>
            </a:endParaRPr>
          </a:p>
          <a:p>
            <a:pPr marL="171450" lvl="0" indent="-171450">
              <a:buFont typeface="Arial" panose="020B0604020202020204" pitchFamily="34" charset="0"/>
              <a:buChar char="•"/>
              <a:defRPr/>
            </a:pPr>
            <a:r>
              <a:rPr lang="en-US" sz="2000" dirty="0">
                <a:solidFill>
                  <a:schemeClr val="bg1"/>
                </a:solidFill>
              </a:rPr>
              <a:t>Flow of the Week: Local code execution:</a:t>
            </a:r>
            <a:br>
              <a:rPr lang="en-US" sz="2000" dirty="0">
                <a:solidFill>
                  <a:schemeClr val="bg1"/>
                </a:solidFill>
              </a:rPr>
            </a:br>
            <a:r>
              <a:rPr lang="en-US" sz="2000" dirty="0">
                <a:solidFill>
                  <a:schemeClr val="tx2">
                    <a:lumMod val="20000"/>
                    <a:lumOff val="80000"/>
                  </a:schemeClr>
                </a:solidFill>
                <a:hlinkClick r:id="rId4">
                  <a:extLst>
                    <a:ext uri="{A12FA001-AC4F-418D-AE19-62706E023703}">
                      <ahyp:hlinkClr xmlns:ahyp="http://schemas.microsoft.com/office/drawing/2018/hyperlinkcolor" val="tx"/>
                    </a:ext>
                  </a:extLst>
                </a:hlinkClick>
              </a:rPr>
              <a:t>https://flow.microsoft.com/en-us/blog/flow-of-the-week-local-code-execution/</a:t>
            </a:r>
            <a:endParaRPr lang="en-US" sz="2000" dirty="0">
              <a:solidFill>
                <a:schemeClr val="tx2">
                  <a:lumMod val="20000"/>
                  <a:lumOff val="80000"/>
                </a:schemeClr>
              </a:solidFill>
            </a:endParaRPr>
          </a:p>
        </p:txBody>
      </p:sp>
    </p:spTree>
    <p:extLst>
      <p:ext uri="{BB962C8B-B14F-4D97-AF65-F5344CB8AC3E}">
        <p14:creationId xmlns:p14="http://schemas.microsoft.com/office/powerpoint/2010/main" val="118891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4BDD2A-D034-401F-96C8-74059ED01B17}"/>
              </a:ext>
            </a:extLst>
          </p:cNvPr>
          <p:cNvSpPr txBox="1">
            <a:spLocks/>
          </p:cNvSpPr>
          <p:nvPr/>
        </p:nvSpPr>
        <p:spPr>
          <a:xfrm>
            <a:off x="838200" y="365125"/>
            <a:ext cx="10515600"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7200" b="1" kern="1200" baseline="0">
                <a:solidFill>
                  <a:srgbClr val="59BEC9"/>
                </a:solidFill>
                <a:latin typeface="Cambria" panose="02040503050406030204" pitchFamily="18" charset="0"/>
                <a:ea typeface="Verdana" panose="020B0604030504040204" pitchFamily="34" charset="0"/>
                <a:cs typeface="Verdana" panose="020B0604030504040204" pitchFamily="34" charset="0"/>
              </a:defRPr>
            </a:lvl1pPr>
          </a:lstStyle>
          <a:p>
            <a:r>
              <a:rPr lang="en-US" dirty="0"/>
              <a:t>About NWTC</a:t>
            </a:r>
          </a:p>
        </p:txBody>
      </p:sp>
      <p:sp>
        <p:nvSpPr>
          <p:cNvPr id="9" name="Content Placeholder 2">
            <a:extLst>
              <a:ext uri="{FF2B5EF4-FFF2-40B4-BE49-F238E27FC236}">
                <a16:creationId xmlns:a16="http://schemas.microsoft.com/office/drawing/2014/main" id="{19ACC750-6C97-4C07-8F99-7D7500D3B826}"/>
              </a:ext>
            </a:extLst>
          </p:cNvPr>
          <p:cNvSpPr txBox="1">
            <a:spLocks/>
          </p:cNvSpPr>
          <p:nvPr/>
        </p:nvSpPr>
        <p:spPr>
          <a:xfrm>
            <a:off x="237745" y="1690688"/>
            <a:ext cx="7107342" cy="51673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b="1" i="0" kern="1200" baseline="0">
                <a:solidFill>
                  <a:schemeClr val="bg1"/>
                </a:solidFill>
                <a:latin typeface="Verdan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Font typeface="Arial" panose="020B0604020202020204" pitchFamily="34" charset="0"/>
              <a:buChar char="•"/>
            </a:pPr>
            <a:r>
              <a:rPr lang="en-US" sz="2800" b="0" dirty="0"/>
              <a:t>40K customers, 2,400 employees</a:t>
            </a:r>
          </a:p>
          <a:p>
            <a:pPr marL="457200" indent="-457200">
              <a:buFont typeface="Arial" panose="020B0604020202020204" pitchFamily="34" charset="0"/>
              <a:buChar char="•"/>
            </a:pPr>
            <a:r>
              <a:rPr lang="en-US" sz="2800" b="0" dirty="0"/>
              <a:t>10,000+ devices</a:t>
            </a:r>
          </a:p>
          <a:p>
            <a:pPr marL="457200" indent="-457200">
              <a:buFont typeface="Arial" panose="020B0604020202020204" pitchFamily="34" charset="0"/>
              <a:buChar char="•"/>
            </a:pPr>
            <a:r>
              <a:rPr lang="en-US" sz="2800" b="0" dirty="0"/>
              <a:t>400 unique software applications</a:t>
            </a:r>
          </a:p>
          <a:p>
            <a:pPr marL="457200" indent="-457200">
              <a:buFont typeface="Arial" panose="020B0604020202020204" pitchFamily="34" charset="0"/>
              <a:buChar char="•"/>
            </a:pPr>
            <a:r>
              <a:rPr lang="en-US" sz="2800" b="0" dirty="0"/>
              <a:t>3 campuses, 5 regional centers, and 4 outreach (specialty) centers</a:t>
            </a:r>
          </a:p>
          <a:p>
            <a:pPr algn="ctr"/>
            <a:r>
              <a:rPr lang="en-US" sz="2400" b="0" dirty="0"/>
              <a:t>___________________</a:t>
            </a:r>
            <a:br>
              <a:rPr lang="en-US" sz="2400" b="0" dirty="0"/>
            </a:br>
            <a:br>
              <a:rPr lang="en-US" sz="2400" b="0" dirty="0"/>
            </a:br>
            <a:r>
              <a:rPr lang="en-US" sz="2000" b="0" dirty="0"/>
              <a:t>Anne Koors – Network Security Administrator</a:t>
            </a:r>
          </a:p>
          <a:p>
            <a:pPr algn="ctr"/>
            <a:r>
              <a:rPr lang="en-US" sz="2000" b="0" dirty="0"/>
              <a:t>Nate Wesolowski – Information Security Specialist</a:t>
            </a:r>
          </a:p>
          <a:p>
            <a:endParaRPr lang="en-US" sz="2800" b="0" dirty="0"/>
          </a:p>
        </p:txBody>
      </p:sp>
      <p:pic>
        <p:nvPicPr>
          <p:cNvPr id="1026" name="Picture 2" descr="NWTC Locations">
            <a:extLst>
              <a:ext uri="{FF2B5EF4-FFF2-40B4-BE49-F238E27FC236}">
                <a16:creationId xmlns:a16="http://schemas.microsoft.com/office/drawing/2014/main" id="{9C3D2761-E5C8-484D-9918-F0D80532A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4729" y="0"/>
            <a:ext cx="4797271"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37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B86E-43B2-4D4B-8181-098839B2910F}"/>
              </a:ext>
            </a:extLst>
          </p:cNvPr>
          <p:cNvSpPr>
            <a:spLocks noGrp="1"/>
          </p:cNvSpPr>
          <p:nvPr>
            <p:ph type="ctrTitle"/>
          </p:nvPr>
        </p:nvSpPr>
        <p:spPr/>
        <p:txBody>
          <a:bodyPr/>
          <a:lstStyle/>
          <a:p>
            <a:r>
              <a:rPr lang="en-US"/>
              <a:t>Agenda</a:t>
            </a:r>
          </a:p>
        </p:txBody>
      </p:sp>
      <p:sp>
        <p:nvSpPr>
          <p:cNvPr id="3" name="Subtitle 2">
            <a:extLst>
              <a:ext uri="{FF2B5EF4-FFF2-40B4-BE49-F238E27FC236}">
                <a16:creationId xmlns:a16="http://schemas.microsoft.com/office/drawing/2014/main" id="{FE53FC41-B1E7-4F4E-BA62-993AB98F6FAC}"/>
              </a:ext>
            </a:extLst>
          </p:cNvPr>
          <p:cNvSpPr>
            <a:spLocks noGrp="1"/>
          </p:cNvSpPr>
          <p:nvPr>
            <p:ph type="subTitle" idx="1"/>
          </p:nvPr>
        </p:nvSpPr>
        <p:spPr>
          <a:xfrm>
            <a:off x="914398" y="3737450"/>
            <a:ext cx="10576562" cy="2173155"/>
          </a:xfrm>
        </p:spPr>
        <p:txBody>
          <a:bodyPr>
            <a:normAutofit lnSpcReduction="10000"/>
          </a:bodyPr>
          <a:lstStyle/>
          <a:p>
            <a:r>
              <a:rPr lang="en-US" sz="2400" b="0" i="1" dirty="0"/>
              <a:t>Our journey into information security automation…</a:t>
            </a:r>
          </a:p>
          <a:p>
            <a:pPr marL="342900" indent="-342900">
              <a:buFont typeface="Arial" panose="020B0604020202020204" pitchFamily="34" charset="0"/>
              <a:buChar char="•"/>
            </a:pPr>
            <a:r>
              <a:rPr lang="en-US" sz="2400" b="0" dirty="0"/>
              <a:t>Present state</a:t>
            </a:r>
          </a:p>
          <a:p>
            <a:pPr marL="342900" indent="-342900">
              <a:buFont typeface="Arial" panose="020B0604020202020204" pitchFamily="34" charset="0"/>
              <a:buChar char="•"/>
            </a:pPr>
            <a:r>
              <a:rPr lang="en-US" sz="2400" b="0" dirty="0"/>
              <a:t>Examples</a:t>
            </a:r>
          </a:p>
          <a:p>
            <a:pPr marL="342900" indent="-342900">
              <a:buFont typeface="Arial" panose="020B0604020202020204" pitchFamily="34" charset="0"/>
              <a:buChar char="•"/>
            </a:pPr>
            <a:r>
              <a:rPr lang="en-US" sz="2400" b="0" dirty="0"/>
              <a:t>Lessons learned</a:t>
            </a:r>
          </a:p>
          <a:p>
            <a:pPr marL="342900" indent="-342900">
              <a:buFont typeface="Arial" panose="020B0604020202020204" pitchFamily="34" charset="0"/>
              <a:buChar char="•"/>
            </a:pPr>
            <a:r>
              <a:rPr lang="en-US" sz="2400" b="0" dirty="0"/>
              <a:t>What’s next?</a:t>
            </a:r>
          </a:p>
        </p:txBody>
      </p:sp>
    </p:spTree>
    <p:extLst>
      <p:ext uri="{BB962C8B-B14F-4D97-AF65-F5344CB8AC3E}">
        <p14:creationId xmlns:p14="http://schemas.microsoft.com/office/powerpoint/2010/main" val="3122691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9CC8A-C93A-4F9D-9C97-608CBCA39710}"/>
              </a:ext>
            </a:extLst>
          </p:cNvPr>
          <p:cNvSpPr>
            <a:spLocks noGrp="1"/>
          </p:cNvSpPr>
          <p:nvPr>
            <p:ph type="title"/>
          </p:nvPr>
        </p:nvSpPr>
        <p:spPr>
          <a:xfrm>
            <a:off x="2974205" y="173762"/>
            <a:ext cx="8384674" cy="778789"/>
          </a:xfrm>
        </p:spPr>
        <p:txBody>
          <a:bodyPr/>
          <a:lstStyle/>
          <a:p>
            <a:r>
              <a:rPr lang="en-US"/>
              <a:t>Our Story</a:t>
            </a:r>
          </a:p>
        </p:txBody>
      </p:sp>
      <p:sp>
        <p:nvSpPr>
          <p:cNvPr id="6" name="Text Placeholder 5">
            <a:extLst>
              <a:ext uri="{FF2B5EF4-FFF2-40B4-BE49-F238E27FC236}">
                <a16:creationId xmlns:a16="http://schemas.microsoft.com/office/drawing/2014/main" id="{8C749556-4560-428E-BE02-E184FF79F908}"/>
              </a:ext>
            </a:extLst>
          </p:cNvPr>
          <p:cNvSpPr>
            <a:spLocks noGrp="1"/>
          </p:cNvSpPr>
          <p:nvPr>
            <p:ph type="body" sz="quarter" idx="12"/>
          </p:nvPr>
        </p:nvSpPr>
        <p:spPr>
          <a:xfrm>
            <a:off x="2961268" y="952551"/>
            <a:ext cx="8384674" cy="5285133"/>
          </a:xfrm>
        </p:spPr>
        <p:txBody>
          <a:bodyPr vert="horz" lIns="91440" tIns="45720" rIns="91440" bIns="45720" rtlCol="0" anchor="t">
            <a:normAutofit/>
          </a:bodyPr>
          <a:lstStyle/>
          <a:p>
            <a:pPr marL="0" indent="0">
              <a:buNone/>
            </a:pPr>
            <a:endParaRPr lang="en-US" b="1">
              <a:solidFill>
                <a:schemeClr val="tx1"/>
              </a:solidFill>
              <a:latin typeface="Cambria"/>
              <a:ea typeface="Cambria" panose="02040503050406030204" pitchFamily="18" charset="0"/>
            </a:endParaRPr>
          </a:p>
          <a:p>
            <a:pPr marL="0" indent="0">
              <a:buNone/>
            </a:pPr>
            <a:endParaRPr lang="en-US" b="1">
              <a:solidFill>
                <a:schemeClr val="tx1"/>
              </a:solidFill>
              <a:latin typeface="Cambria"/>
              <a:ea typeface="Cambria" panose="02040503050406030204" pitchFamily="18" charset="0"/>
            </a:endParaRPr>
          </a:p>
        </p:txBody>
      </p:sp>
      <p:pic>
        <p:nvPicPr>
          <p:cNvPr id="3" name="Picture 2">
            <a:extLst>
              <a:ext uri="{FF2B5EF4-FFF2-40B4-BE49-F238E27FC236}">
                <a16:creationId xmlns:a16="http://schemas.microsoft.com/office/drawing/2014/main" id="{10E1C738-4CBA-4BE4-A27B-26FFE13EF02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693346" y="1137274"/>
            <a:ext cx="9382539" cy="55469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021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4122759-45D6-4104-B7C6-5AA7AEBD0C69}"/>
              </a:ext>
            </a:extLst>
          </p:cNvPr>
          <p:cNvSpPr txBox="1">
            <a:spLocks/>
          </p:cNvSpPr>
          <p:nvPr/>
        </p:nvSpPr>
        <p:spPr>
          <a:xfrm>
            <a:off x="2974205" y="173762"/>
            <a:ext cx="8384674" cy="7787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500" b="1" i="0" kern="1200" baseline="0">
                <a:solidFill>
                  <a:srgbClr val="59BEC9"/>
                </a:solidFill>
                <a:latin typeface="Cambria" panose="02040503050406030204" pitchFamily="18" charset="0"/>
                <a:ea typeface="Verdana" panose="020B0604030504040204" pitchFamily="34" charset="0"/>
                <a:cs typeface="Verdana" panose="020B0604030504040204" pitchFamily="34" charset="0"/>
              </a:defRPr>
            </a:lvl1pPr>
          </a:lstStyle>
          <a:p>
            <a:r>
              <a:rPr lang="en-US"/>
              <a:t>Discovery Phase</a:t>
            </a:r>
          </a:p>
        </p:txBody>
      </p:sp>
      <p:sp>
        <p:nvSpPr>
          <p:cNvPr id="9" name="Rectangle 8">
            <a:extLst>
              <a:ext uri="{FF2B5EF4-FFF2-40B4-BE49-F238E27FC236}">
                <a16:creationId xmlns:a16="http://schemas.microsoft.com/office/drawing/2014/main" id="{6D81B6F6-F19B-442F-B8B1-3BAD8C31FF94}"/>
              </a:ext>
            </a:extLst>
          </p:cNvPr>
          <p:cNvSpPr/>
          <p:nvPr/>
        </p:nvSpPr>
        <p:spPr>
          <a:xfrm>
            <a:off x="2562727" y="2899610"/>
            <a:ext cx="9629274" cy="1077218"/>
          </a:xfrm>
          <a:prstGeom prst="rect">
            <a:avLst/>
          </a:prstGeom>
        </p:spPr>
        <p:txBody>
          <a:bodyPr wrap="square">
            <a:spAutoFit/>
          </a:bodyPr>
          <a:lstStyle/>
          <a:p>
            <a:pPr algn="ctr"/>
            <a:r>
              <a:rPr lang="en-US" sz="3200" b="1"/>
              <a:t>“Almost all of our security tools supported some level of automation”</a:t>
            </a:r>
          </a:p>
        </p:txBody>
      </p:sp>
    </p:spTree>
    <p:extLst>
      <p:ext uri="{BB962C8B-B14F-4D97-AF65-F5344CB8AC3E}">
        <p14:creationId xmlns:p14="http://schemas.microsoft.com/office/powerpoint/2010/main" val="2197510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7A9110FB-3D1C-4AD8-9871-96F867719A5E}"/>
              </a:ext>
            </a:extLst>
          </p:cNvPr>
          <p:cNvSpPr txBox="1">
            <a:spLocks/>
          </p:cNvSpPr>
          <p:nvPr/>
        </p:nvSpPr>
        <p:spPr>
          <a:xfrm>
            <a:off x="2974205" y="173762"/>
            <a:ext cx="8384674" cy="7787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500" b="1" i="0" kern="1200" baseline="0">
                <a:solidFill>
                  <a:srgbClr val="59BEC9"/>
                </a:solidFill>
                <a:latin typeface="Cambria" panose="02040503050406030204" pitchFamily="18" charset="0"/>
                <a:ea typeface="Verdana" panose="020B0604030504040204" pitchFamily="34" charset="0"/>
                <a:cs typeface="Verdana" panose="020B0604030504040204" pitchFamily="34" charset="0"/>
              </a:defRPr>
            </a:lvl1pPr>
          </a:lstStyle>
          <a:p>
            <a:r>
              <a:rPr lang="en-US"/>
              <a:t>Design/Build</a:t>
            </a:r>
          </a:p>
        </p:txBody>
      </p:sp>
      <p:graphicFrame>
        <p:nvGraphicFramePr>
          <p:cNvPr id="15" name="Diagram 14">
            <a:extLst>
              <a:ext uri="{FF2B5EF4-FFF2-40B4-BE49-F238E27FC236}">
                <a16:creationId xmlns:a16="http://schemas.microsoft.com/office/drawing/2014/main" id="{434A4D81-EB44-416B-B044-925F3ECBB99F}"/>
              </a:ext>
            </a:extLst>
          </p:cNvPr>
          <p:cNvGraphicFramePr/>
          <p:nvPr>
            <p:extLst>
              <p:ext uri="{D42A27DB-BD31-4B8C-83A1-F6EECF244321}">
                <p14:modId xmlns:p14="http://schemas.microsoft.com/office/powerpoint/2010/main" val="3108111540"/>
              </p:ext>
            </p:extLst>
          </p:nvPr>
        </p:nvGraphicFramePr>
        <p:xfrm>
          <a:off x="2031999" y="0"/>
          <a:ext cx="9638633" cy="6684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224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C88931-E24C-403A-939F-5D6866873B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16910" y="332978"/>
            <a:ext cx="10814917" cy="3674603"/>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3BF27F72-E73F-4AFD-8510-00239C312969}"/>
              </a:ext>
            </a:extLst>
          </p:cNvPr>
          <p:cNvSpPr/>
          <p:nvPr/>
        </p:nvSpPr>
        <p:spPr>
          <a:xfrm>
            <a:off x="198120" y="3478034"/>
            <a:ext cx="11795760" cy="3170099"/>
          </a:xfrm>
          <a:prstGeom prst="rect">
            <a:avLst/>
          </a:prstGeom>
          <a:solidFill>
            <a:schemeClr val="bg1"/>
          </a:solidFill>
        </p:spPr>
        <p:txBody>
          <a:bodyPr wrap="square">
            <a:spAutoFit/>
          </a:bodyPr>
          <a:lstStyle/>
          <a:p>
            <a:pPr marL="285750" lvl="0" indent="-285750">
              <a:buFont typeface="Arial" panose="020B0604020202020204" pitchFamily="34" charset="0"/>
              <a:buChar char="•"/>
              <a:defRPr/>
            </a:pPr>
            <a:r>
              <a:rPr lang="en-US" b="1" dirty="0">
                <a:solidFill>
                  <a:schemeClr val="bg1"/>
                </a:solidFill>
                <a:highlight>
                  <a:srgbClr val="000000"/>
                </a:highlight>
              </a:rPr>
              <a:t>Block Email Address or Domain</a:t>
            </a:r>
            <a:r>
              <a:rPr lang="en-US" b="1" dirty="0"/>
              <a:t> </a:t>
            </a:r>
            <a:r>
              <a:rPr lang="en-US" i="1" dirty="0"/>
              <a:t>(PowerShell script provided by vendor)</a:t>
            </a:r>
            <a:br>
              <a:rPr lang="en-US" sz="1600" dirty="0"/>
            </a:br>
            <a:r>
              <a:rPr lang="en-US" sz="1600" dirty="0"/>
              <a:t>./BlockSender.ps1 –address scam@domain.com</a:t>
            </a:r>
            <a:endParaRPr lang="en-US" sz="1600" b="1" dirty="0"/>
          </a:p>
          <a:p>
            <a:pPr marL="285750" lvl="0" indent="-285750">
              <a:buFont typeface="Arial" panose="020B0604020202020204" pitchFamily="34" charset="0"/>
              <a:buChar char="•"/>
              <a:defRPr/>
            </a:pPr>
            <a:r>
              <a:rPr lang="en-US" b="1" dirty="0" err="1">
                <a:solidFill>
                  <a:schemeClr val="bg1"/>
                </a:solidFill>
                <a:highlight>
                  <a:srgbClr val="000000"/>
                </a:highlight>
              </a:rPr>
              <a:t>cURL</a:t>
            </a:r>
            <a:r>
              <a:rPr lang="en-US" b="1" dirty="0">
                <a:solidFill>
                  <a:schemeClr val="bg1"/>
                </a:solidFill>
                <a:highlight>
                  <a:srgbClr val="000000"/>
                </a:highlight>
              </a:rPr>
              <a:t> Example – retrieve report from malware sandbox</a:t>
            </a:r>
            <a:br>
              <a:rPr lang="en-US" sz="1600" dirty="0"/>
            </a:br>
            <a:r>
              <a:rPr lang="en-US" sz="1600" dirty="0"/>
              <a:t>curl.exe -JO -F </a:t>
            </a:r>
            <a:r>
              <a:rPr lang="en-US" sz="1600" dirty="0" err="1"/>
              <a:t>apikey</a:t>
            </a:r>
            <a:r>
              <a:rPr lang="en-US" sz="1600" dirty="0"/>
              <a:t>= $</a:t>
            </a:r>
            <a:r>
              <a:rPr lang="en-US" sz="1600" dirty="0" err="1"/>
              <a:t>apiKey</a:t>
            </a:r>
            <a:r>
              <a:rPr lang="en-US" sz="1600" dirty="0"/>
              <a:t> -F hash=$hash -F format=pdf https://wildfire.paloaltonetworks.com/publicapi/get/report </a:t>
            </a:r>
          </a:p>
          <a:p>
            <a:pPr marL="285750" lvl="0" indent="-285750">
              <a:buFont typeface="Arial" panose="020B0604020202020204" pitchFamily="34" charset="0"/>
              <a:buChar char="•"/>
              <a:defRPr/>
            </a:pPr>
            <a:r>
              <a:rPr lang="en-US" b="1" dirty="0">
                <a:solidFill>
                  <a:schemeClr val="bg1"/>
                </a:solidFill>
                <a:highlight>
                  <a:srgbClr val="000000"/>
                </a:highlight>
              </a:rPr>
              <a:t>Updating Dynamic Lists/Feed Files</a:t>
            </a:r>
            <a:br>
              <a:rPr lang="en-US" sz="1600" dirty="0"/>
            </a:br>
            <a:r>
              <a:rPr lang="es-ES" sz="1600" dirty="0"/>
              <a:t>echo 167.99.96.100/32 &gt;&gt; "\\server1\share1\ip_blocklist.txt"</a:t>
            </a:r>
            <a:br>
              <a:rPr lang="es-ES" sz="1600" dirty="0"/>
            </a:br>
            <a:r>
              <a:rPr lang="en-US" sz="1600" dirty="0"/>
              <a:t>Add-Content -Path </a:t>
            </a:r>
            <a:r>
              <a:rPr lang="es-ES" sz="1600" dirty="0"/>
              <a:t>"\\server1\share1\ip_blocklist.txt" </a:t>
            </a:r>
            <a:r>
              <a:rPr lang="en-US" sz="1600" dirty="0"/>
              <a:t>-Value "</a:t>
            </a:r>
            <a:r>
              <a:rPr lang="es-ES" sz="1600" dirty="0"/>
              <a:t>167.99.96.100/32</a:t>
            </a:r>
            <a:r>
              <a:rPr lang="en-US" sz="1600" dirty="0"/>
              <a:t> #Phishing“</a:t>
            </a:r>
          </a:p>
          <a:p>
            <a:pPr marL="285750" lvl="0" indent="-285750">
              <a:buFont typeface="Arial" panose="020B0604020202020204" pitchFamily="34" charset="0"/>
              <a:buChar char="•"/>
              <a:defRPr/>
            </a:pPr>
            <a:r>
              <a:rPr lang="en-US" b="1" dirty="0">
                <a:solidFill>
                  <a:schemeClr val="bg1"/>
                </a:solidFill>
                <a:highlight>
                  <a:srgbClr val="000000"/>
                </a:highlight>
              </a:rPr>
              <a:t>Purge Email from Exchange Mailbox</a:t>
            </a:r>
            <a:br>
              <a:rPr lang="en-US" sz="1600" b="1" dirty="0"/>
            </a:br>
            <a:r>
              <a:rPr lang="en-US" sz="1600" dirty="0"/>
              <a:t>Search-Mailbox -Identity victim@yourdomain.com -</a:t>
            </a:r>
            <a:r>
              <a:rPr lang="en-US" sz="1600" dirty="0" err="1"/>
              <a:t>SearchQuery</a:t>
            </a:r>
            <a:r>
              <a:rPr lang="en-US" sz="1600" dirty="0"/>
              <a:t> '</a:t>
            </a:r>
            <a:r>
              <a:rPr lang="en-US" sz="1600" dirty="0" err="1"/>
              <a:t>From:scammer@baddomain.com</a:t>
            </a:r>
            <a:r>
              <a:rPr lang="en-US" sz="1600" dirty="0"/>
              <a:t>' -</a:t>
            </a:r>
            <a:r>
              <a:rPr lang="en-US" sz="1600" dirty="0" err="1"/>
              <a:t>DeleteContent</a:t>
            </a:r>
            <a:r>
              <a:rPr lang="en-US" sz="1600" dirty="0"/>
              <a:t> –Force</a:t>
            </a:r>
          </a:p>
          <a:p>
            <a:pPr marL="285750" lvl="0" indent="-285750">
              <a:buFont typeface="Arial" panose="020B0604020202020204" pitchFamily="34" charset="0"/>
              <a:buChar char="•"/>
              <a:defRPr/>
            </a:pPr>
            <a:r>
              <a:rPr lang="en-US" b="1" dirty="0">
                <a:solidFill>
                  <a:schemeClr val="bg1"/>
                </a:solidFill>
                <a:highlight>
                  <a:srgbClr val="000000"/>
                </a:highlight>
              </a:rPr>
              <a:t>DHCP Block List</a:t>
            </a:r>
            <a:br>
              <a:rPr lang="en-US" sz="1600" b="1" dirty="0"/>
            </a:br>
            <a:r>
              <a:rPr lang="en-US" sz="1600" dirty="0"/>
              <a:t>Add-DhcpServerv4Filter –</a:t>
            </a:r>
            <a:r>
              <a:rPr lang="en-US" sz="1600" dirty="0" err="1"/>
              <a:t>ComputerName</a:t>
            </a:r>
            <a:r>
              <a:rPr lang="en-US" sz="1600" dirty="0"/>
              <a:t> “dhcp.yourdomain.com" -List Deny -</a:t>
            </a:r>
            <a:r>
              <a:rPr lang="en-US" sz="1600" dirty="0" err="1"/>
              <a:t>MacAddress</a:t>
            </a:r>
            <a:r>
              <a:rPr lang="en-US" sz="1600" dirty="0"/>
              <a:t> "28-f1-0e-3c-6a-f6" -Description "Unauthorized Device: kali-linux666 12/20/18" </a:t>
            </a:r>
            <a:endParaRPr lang="en-US" dirty="0"/>
          </a:p>
        </p:txBody>
      </p:sp>
    </p:spTree>
    <p:extLst>
      <p:ext uri="{BB962C8B-B14F-4D97-AF65-F5344CB8AC3E}">
        <p14:creationId xmlns:p14="http://schemas.microsoft.com/office/powerpoint/2010/main" val="3525821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9CC8A-C93A-4F9D-9C97-608CBCA39710}"/>
              </a:ext>
            </a:extLst>
          </p:cNvPr>
          <p:cNvSpPr>
            <a:spLocks noGrp="1"/>
          </p:cNvSpPr>
          <p:nvPr>
            <p:ph type="title"/>
          </p:nvPr>
        </p:nvSpPr>
        <p:spPr>
          <a:xfrm>
            <a:off x="2974205" y="173762"/>
            <a:ext cx="8384674" cy="778789"/>
          </a:xfrm>
        </p:spPr>
        <p:txBody>
          <a:bodyPr/>
          <a:lstStyle/>
          <a:p>
            <a:r>
              <a:rPr lang="en-US"/>
              <a:t>Present State</a:t>
            </a:r>
          </a:p>
        </p:txBody>
      </p:sp>
      <p:sp>
        <p:nvSpPr>
          <p:cNvPr id="6" name="Text Placeholder 5">
            <a:extLst>
              <a:ext uri="{FF2B5EF4-FFF2-40B4-BE49-F238E27FC236}">
                <a16:creationId xmlns:a16="http://schemas.microsoft.com/office/drawing/2014/main" id="{8C749556-4560-428E-BE02-E184FF79F908}"/>
              </a:ext>
            </a:extLst>
          </p:cNvPr>
          <p:cNvSpPr>
            <a:spLocks noGrp="1"/>
          </p:cNvSpPr>
          <p:nvPr>
            <p:ph type="body" sz="quarter" idx="12"/>
          </p:nvPr>
        </p:nvSpPr>
        <p:spPr>
          <a:xfrm>
            <a:off x="3102542" y="1572867"/>
            <a:ext cx="8384674" cy="5285133"/>
          </a:xfrm>
        </p:spPr>
        <p:txBody>
          <a:bodyPr vert="horz" lIns="91440" tIns="45720" rIns="91440" bIns="45720" rtlCol="0" anchor="t">
            <a:normAutofit/>
          </a:bodyPr>
          <a:lstStyle/>
          <a:p>
            <a:pPr marL="0" indent="0">
              <a:buNone/>
            </a:pPr>
            <a:endParaRPr lang="en-US">
              <a:solidFill>
                <a:schemeClr val="tx1"/>
              </a:solidFill>
              <a:latin typeface="Cambria"/>
              <a:ea typeface="Cambria" panose="02040503050406030204" pitchFamily="18" charset="0"/>
            </a:endParaRPr>
          </a:p>
          <a:p>
            <a:pPr marL="0" indent="0">
              <a:buNone/>
            </a:pPr>
            <a:endParaRPr lang="en-US">
              <a:solidFill>
                <a:schemeClr val="tx1"/>
              </a:solidFill>
              <a:latin typeface="Cambria"/>
              <a:ea typeface="Cambria" panose="02040503050406030204" pitchFamily="18" charset="0"/>
            </a:endParaRPr>
          </a:p>
        </p:txBody>
      </p:sp>
      <p:graphicFrame>
        <p:nvGraphicFramePr>
          <p:cNvPr id="3" name="Diagram 2">
            <a:extLst>
              <a:ext uri="{FF2B5EF4-FFF2-40B4-BE49-F238E27FC236}">
                <a16:creationId xmlns:a16="http://schemas.microsoft.com/office/drawing/2014/main" id="{D860ABAE-EF64-4EA4-9303-6F7EB700C3EE}"/>
              </a:ext>
            </a:extLst>
          </p:cNvPr>
          <p:cNvGraphicFramePr/>
          <p:nvPr>
            <p:extLst>
              <p:ext uri="{D42A27DB-BD31-4B8C-83A1-F6EECF244321}">
                <p14:modId xmlns:p14="http://schemas.microsoft.com/office/powerpoint/2010/main" val="198489145"/>
              </p:ext>
            </p:extLst>
          </p:nvPr>
        </p:nvGraphicFramePr>
        <p:xfrm>
          <a:off x="3230879" y="133776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FFD74EB-1103-452F-B239-BC6DAAA2BDC9}"/>
              </a:ext>
            </a:extLst>
          </p:cNvPr>
          <p:cNvSpPr txBox="1"/>
          <p:nvPr/>
        </p:nvSpPr>
        <p:spPr>
          <a:xfrm>
            <a:off x="3102542" y="987603"/>
            <a:ext cx="1857142" cy="400110"/>
          </a:xfrm>
          <a:prstGeom prst="rect">
            <a:avLst/>
          </a:prstGeom>
          <a:noFill/>
        </p:spPr>
        <p:txBody>
          <a:bodyPr wrap="square" rtlCol="0">
            <a:spAutoFit/>
          </a:bodyPr>
          <a:lstStyle/>
          <a:p>
            <a:pPr algn="l"/>
            <a:r>
              <a:rPr lang="en-US" sz="2000" b="1" i="1">
                <a:solidFill>
                  <a:srgbClr val="FF0000"/>
                </a:solidFill>
                <a:ea typeface="Verdana" panose="020B0604030504040204" pitchFamily="34" charset="0"/>
                <a:cs typeface="Verdana" panose="020B0604030504040204" pitchFamily="34" charset="0"/>
              </a:rPr>
              <a:t>SIEM/Flow App</a:t>
            </a:r>
          </a:p>
        </p:txBody>
      </p:sp>
      <p:sp>
        <p:nvSpPr>
          <p:cNvPr id="15" name="TextBox 14">
            <a:extLst>
              <a:ext uri="{FF2B5EF4-FFF2-40B4-BE49-F238E27FC236}">
                <a16:creationId xmlns:a16="http://schemas.microsoft.com/office/drawing/2014/main" id="{03B1FA6E-7809-4C78-A053-8368022329AE}"/>
              </a:ext>
            </a:extLst>
          </p:cNvPr>
          <p:cNvSpPr txBox="1"/>
          <p:nvPr/>
        </p:nvSpPr>
        <p:spPr>
          <a:xfrm>
            <a:off x="6031831" y="980153"/>
            <a:ext cx="1857142" cy="400110"/>
          </a:xfrm>
          <a:prstGeom prst="rect">
            <a:avLst/>
          </a:prstGeom>
          <a:noFill/>
        </p:spPr>
        <p:txBody>
          <a:bodyPr wrap="square" rtlCol="0">
            <a:spAutoFit/>
          </a:bodyPr>
          <a:lstStyle/>
          <a:p>
            <a:pPr algn="l"/>
            <a:r>
              <a:rPr lang="en-US" sz="2000" b="1" i="1">
                <a:solidFill>
                  <a:srgbClr val="FF0000"/>
                </a:solidFill>
                <a:ea typeface="Verdana" panose="020B0604030504040204" pitchFamily="34" charset="0"/>
                <a:cs typeface="Verdana" panose="020B0604030504040204" pitchFamily="34" charset="0"/>
              </a:rPr>
              <a:t>Flow App</a:t>
            </a:r>
          </a:p>
        </p:txBody>
      </p:sp>
      <p:sp>
        <p:nvSpPr>
          <p:cNvPr id="16" name="TextBox 15">
            <a:extLst>
              <a:ext uri="{FF2B5EF4-FFF2-40B4-BE49-F238E27FC236}">
                <a16:creationId xmlns:a16="http://schemas.microsoft.com/office/drawing/2014/main" id="{34ED796F-026E-4D5E-B1C1-D31E906BAC16}"/>
              </a:ext>
            </a:extLst>
          </p:cNvPr>
          <p:cNvSpPr txBox="1"/>
          <p:nvPr/>
        </p:nvSpPr>
        <p:spPr>
          <a:xfrm>
            <a:off x="8828774" y="1062654"/>
            <a:ext cx="1857142" cy="400110"/>
          </a:xfrm>
          <a:prstGeom prst="rect">
            <a:avLst/>
          </a:prstGeom>
          <a:noFill/>
        </p:spPr>
        <p:txBody>
          <a:bodyPr wrap="square" rtlCol="0">
            <a:spAutoFit/>
          </a:bodyPr>
          <a:lstStyle/>
          <a:p>
            <a:pPr algn="l"/>
            <a:r>
              <a:rPr lang="en-US" sz="2000" b="1" i="1">
                <a:solidFill>
                  <a:srgbClr val="FF0000"/>
                </a:solidFill>
                <a:ea typeface="Verdana" panose="020B0604030504040204" pitchFamily="34" charset="0"/>
                <a:cs typeface="Verdana" panose="020B0604030504040204" pitchFamily="34" charset="0"/>
              </a:rPr>
              <a:t>Flow App</a:t>
            </a:r>
          </a:p>
        </p:txBody>
      </p:sp>
      <p:sp>
        <p:nvSpPr>
          <p:cNvPr id="17" name="TextBox 16">
            <a:extLst>
              <a:ext uri="{FF2B5EF4-FFF2-40B4-BE49-F238E27FC236}">
                <a16:creationId xmlns:a16="http://schemas.microsoft.com/office/drawing/2014/main" id="{629B34FB-323B-4288-ADBA-B38C62F9AD7B}"/>
              </a:ext>
            </a:extLst>
          </p:cNvPr>
          <p:cNvSpPr txBox="1"/>
          <p:nvPr/>
        </p:nvSpPr>
        <p:spPr>
          <a:xfrm>
            <a:off x="3102542" y="3023495"/>
            <a:ext cx="1857142" cy="400110"/>
          </a:xfrm>
          <a:prstGeom prst="rect">
            <a:avLst/>
          </a:prstGeom>
          <a:noFill/>
        </p:spPr>
        <p:txBody>
          <a:bodyPr wrap="square" rtlCol="0">
            <a:spAutoFit/>
          </a:bodyPr>
          <a:lstStyle/>
          <a:p>
            <a:pPr algn="l"/>
            <a:r>
              <a:rPr lang="en-US" sz="2000" b="1" i="1">
                <a:solidFill>
                  <a:srgbClr val="FF0000"/>
                </a:solidFill>
                <a:ea typeface="Verdana" panose="020B0604030504040204" pitchFamily="34" charset="0"/>
                <a:cs typeface="Verdana" panose="020B0604030504040204" pitchFamily="34" charset="0"/>
              </a:rPr>
              <a:t>Data GW</a:t>
            </a:r>
          </a:p>
        </p:txBody>
      </p:sp>
      <p:sp>
        <p:nvSpPr>
          <p:cNvPr id="18" name="TextBox 17">
            <a:extLst>
              <a:ext uri="{FF2B5EF4-FFF2-40B4-BE49-F238E27FC236}">
                <a16:creationId xmlns:a16="http://schemas.microsoft.com/office/drawing/2014/main" id="{ED4EC74A-8750-4B4F-92F8-E8A2F7B21611}"/>
              </a:ext>
            </a:extLst>
          </p:cNvPr>
          <p:cNvSpPr txBox="1"/>
          <p:nvPr/>
        </p:nvSpPr>
        <p:spPr>
          <a:xfrm>
            <a:off x="5947610" y="3023495"/>
            <a:ext cx="1857142" cy="400110"/>
          </a:xfrm>
          <a:prstGeom prst="rect">
            <a:avLst/>
          </a:prstGeom>
          <a:noFill/>
        </p:spPr>
        <p:txBody>
          <a:bodyPr wrap="square" rtlCol="0">
            <a:spAutoFit/>
          </a:bodyPr>
          <a:lstStyle/>
          <a:p>
            <a:pPr algn="l"/>
            <a:r>
              <a:rPr lang="en-US" sz="2000" b="1" i="1">
                <a:solidFill>
                  <a:srgbClr val="FF0000"/>
                </a:solidFill>
                <a:ea typeface="Verdana" panose="020B0604030504040204" pitchFamily="34" charset="0"/>
                <a:cs typeface="Verdana" panose="020B0604030504040204" pitchFamily="34" charset="0"/>
              </a:rPr>
              <a:t>PowerShell</a:t>
            </a:r>
          </a:p>
        </p:txBody>
      </p:sp>
      <p:sp>
        <p:nvSpPr>
          <p:cNvPr id="19" name="TextBox 18">
            <a:extLst>
              <a:ext uri="{FF2B5EF4-FFF2-40B4-BE49-F238E27FC236}">
                <a16:creationId xmlns:a16="http://schemas.microsoft.com/office/drawing/2014/main" id="{ABEEAD8D-A6C9-41A1-B54D-6B0473E7F259}"/>
              </a:ext>
            </a:extLst>
          </p:cNvPr>
          <p:cNvSpPr txBox="1"/>
          <p:nvPr/>
        </p:nvSpPr>
        <p:spPr>
          <a:xfrm>
            <a:off x="8828774" y="3023495"/>
            <a:ext cx="1857142" cy="400110"/>
          </a:xfrm>
          <a:prstGeom prst="rect">
            <a:avLst/>
          </a:prstGeom>
          <a:noFill/>
        </p:spPr>
        <p:txBody>
          <a:bodyPr wrap="square" rtlCol="0">
            <a:spAutoFit/>
          </a:bodyPr>
          <a:lstStyle/>
          <a:p>
            <a:pPr algn="l"/>
            <a:r>
              <a:rPr lang="en-US" sz="2000" b="1" i="1">
                <a:solidFill>
                  <a:srgbClr val="FF0000"/>
                </a:solidFill>
                <a:ea typeface="Verdana" panose="020B0604030504040204" pitchFamily="34" charset="0"/>
                <a:cs typeface="Verdana" panose="020B0604030504040204" pitchFamily="34" charset="0"/>
              </a:rPr>
              <a:t>PowerShell</a:t>
            </a:r>
          </a:p>
        </p:txBody>
      </p:sp>
      <p:sp>
        <p:nvSpPr>
          <p:cNvPr id="20" name="TextBox 19">
            <a:extLst>
              <a:ext uri="{FF2B5EF4-FFF2-40B4-BE49-F238E27FC236}">
                <a16:creationId xmlns:a16="http://schemas.microsoft.com/office/drawing/2014/main" id="{5516D6AC-1EF2-4634-AF0F-9B2665FC17CE}"/>
              </a:ext>
            </a:extLst>
          </p:cNvPr>
          <p:cNvSpPr txBox="1"/>
          <p:nvPr/>
        </p:nvSpPr>
        <p:spPr>
          <a:xfrm>
            <a:off x="3102542" y="4940747"/>
            <a:ext cx="1857142" cy="400110"/>
          </a:xfrm>
          <a:prstGeom prst="rect">
            <a:avLst/>
          </a:prstGeom>
          <a:noFill/>
        </p:spPr>
        <p:txBody>
          <a:bodyPr wrap="square" rtlCol="0">
            <a:spAutoFit/>
          </a:bodyPr>
          <a:lstStyle/>
          <a:p>
            <a:pPr algn="l"/>
            <a:r>
              <a:rPr lang="en-US" sz="2000" b="1" i="1">
                <a:solidFill>
                  <a:srgbClr val="FF0000"/>
                </a:solidFill>
                <a:ea typeface="Verdana" panose="020B0604030504040204" pitchFamily="34" charset="0"/>
                <a:cs typeface="Verdana" panose="020B0604030504040204" pitchFamily="34" charset="0"/>
              </a:rPr>
              <a:t>PowerShell</a:t>
            </a:r>
          </a:p>
        </p:txBody>
      </p:sp>
    </p:spTree>
    <p:extLst>
      <p:ext uri="{BB962C8B-B14F-4D97-AF65-F5344CB8AC3E}">
        <p14:creationId xmlns:p14="http://schemas.microsoft.com/office/powerpoint/2010/main" val="3284332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7BABC22-C96A-4178-852E-5E11D5FB59A8}"/>
              </a:ext>
            </a:extLst>
          </p:cNvPr>
          <p:cNvSpPr>
            <a:spLocks noGrp="1"/>
          </p:cNvSpPr>
          <p:nvPr>
            <p:ph type="title"/>
          </p:nvPr>
        </p:nvSpPr>
        <p:spPr>
          <a:xfrm>
            <a:off x="966952" y="1204108"/>
            <a:ext cx="2669406" cy="1781175"/>
          </a:xfrm>
        </p:spPr>
        <p:txBody>
          <a:bodyPr vert="horz" lIns="91440" tIns="45720" rIns="91440" bIns="45720" rtlCol="0" anchor="ctr">
            <a:normAutofit/>
          </a:bodyPr>
          <a:lstStyle/>
          <a:p>
            <a:r>
              <a:rPr lang="en-US" sz="3200" kern="1200">
                <a:solidFill>
                  <a:srgbClr val="FFFFFF"/>
                </a:solidFill>
                <a:latin typeface="+mj-lt"/>
                <a:ea typeface="+mj-ea"/>
                <a:cs typeface="+mj-cs"/>
              </a:rPr>
              <a:t>On-Demand Workflows</a:t>
            </a:r>
          </a:p>
        </p:txBody>
      </p:sp>
      <p:pic>
        <p:nvPicPr>
          <p:cNvPr id="1041" name="Picture 17" descr="6ea4a63e-a712-4a26-a2a3-debde70ca1fa@namprd15">
            <a:extLst>
              <a:ext uri="{FF2B5EF4-FFF2-40B4-BE49-F238E27FC236}">
                <a16:creationId xmlns:a16="http://schemas.microsoft.com/office/drawing/2014/main" id="{34D6116A-1667-4696-8F79-3D390493E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506" y="308596"/>
            <a:ext cx="3499383" cy="6240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9A90DB3E-5BD8-488C-B2C3-C446C3BE2BC6}"/>
              </a:ext>
            </a:extLst>
          </p:cNvPr>
          <p:cNvSpPr txBox="1"/>
          <p:nvPr/>
        </p:nvSpPr>
        <p:spPr>
          <a:xfrm>
            <a:off x="9197340" y="327373"/>
            <a:ext cx="2994660" cy="6340197"/>
          </a:xfrm>
          <a:prstGeom prst="rect">
            <a:avLst/>
          </a:prstGeom>
          <a:noFill/>
          <a:ln>
            <a:noFill/>
            <a:prstDash val="dash"/>
          </a:ln>
        </p:spPr>
        <p:txBody>
          <a:bodyPr wrap="square" rtlCol="0">
            <a:spAutoFit/>
          </a:bodyPr>
          <a:lstStyle/>
          <a:p>
            <a:pPr algn="ctr"/>
            <a:r>
              <a:rPr lang="en-US" sz="1400" b="1" i="1">
                <a:solidFill>
                  <a:srgbClr val="003865"/>
                </a:solidFill>
                <a:ea typeface="Verdana" panose="020B0604030504040204" pitchFamily="34" charset="0"/>
                <a:cs typeface="Verdana" panose="020B0604030504040204" pitchFamily="34" charset="0"/>
              </a:rPr>
              <a:t>Examples:</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Quarantine Computer</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Un-Quarantine Computer</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Terminate Process</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Disable Keyboard &amp; Mouse</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Run </a:t>
            </a:r>
            <a:r>
              <a:rPr lang="en-US" sz="1400" i="1" err="1">
                <a:solidFill>
                  <a:srgbClr val="003865"/>
                </a:solidFill>
                <a:ea typeface="Verdana" panose="020B0604030504040204" pitchFamily="34" charset="0"/>
                <a:cs typeface="Verdana" panose="020B0604030504040204" pitchFamily="34" charset="0"/>
              </a:rPr>
              <a:t>PSRecon</a:t>
            </a:r>
            <a:r>
              <a:rPr lang="en-US" sz="1400" i="1">
                <a:solidFill>
                  <a:srgbClr val="003865"/>
                </a:solidFill>
                <a:ea typeface="Verdana" panose="020B0604030504040204" pitchFamily="34" charset="0"/>
                <a:cs typeface="Verdana" panose="020B0604030504040204" pitchFamily="34" charset="0"/>
              </a:rPr>
              <a:t> (Forensics)</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Wake on LAN</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Send Computer Notification</a:t>
            </a:r>
          </a:p>
          <a:p>
            <a:pPr marL="285750" indent="-285750">
              <a:buFont typeface="Arial" panose="020B0604020202020204" pitchFamily="34" charset="0"/>
              <a:buChar char="•"/>
            </a:pPr>
            <a:r>
              <a:rPr lang="en-US" sz="1400" i="1">
                <a:solidFill>
                  <a:srgbClr val="003865"/>
                </a:solidFill>
                <a:highlight>
                  <a:srgbClr val="FFFF00"/>
                </a:highlight>
                <a:ea typeface="Verdana" panose="020B0604030504040204" pitchFamily="34" charset="0"/>
                <a:cs typeface="Verdana" panose="020B0604030504040204" pitchFamily="34" charset="0"/>
              </a:rPr>
              <a:t>Block Email Address or Domain</a:t>
            </a:r>
          </a:p>
          <a:p>
            <a:pPr marL="285750" indent="-285750">
              <a:buFont typeface="Arial" panose="020B0604020202020204" pitchFamily="34" charset="0"/>
              <a:buChar char="•"/>
            </a:pPr>
            <a:r>
              <a:rPr lang="en-US" sz="1400" i="1">
                <a:solidFill>
                  <a:srgbClr val="003865"/>
                </a:solidFill>
                <a:highlight>
                  <a:srgbClr val="FFFF00"/>
                </a:highlight>
                <a:ea typeface="Verdana" panose="020B0604030504040204" pitchFamily="34" charset="0"/>
                <a:cs typeface="Verdana" panose="020B0604030504040204" pitchFamily="34" charset="0"/>
              </a:rPr>
              <a:t>Add IP to Watch List</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Virus Total: Check Running Processes</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Enable Computer Account</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Disable Computer Account</a:t>
            </a:r>
          </a:p>
          <a:p>
            <a:pPr marL="285750" indent="-285750">
              <a:buFont typeface="Arial" panose="020B0604020202020204" pitchFamily="34" charset="0"/>
              <a:buChar char="•"/>
            </a:pPr>
            <a:r>
              <a:rPr lang="en-US" sz="1400" i="1">
                <a:solidFill>
                  <a:srgbClr val="003865"/>
                </a:solidFill>
                <a:highlight>
                  <a:srgbClr val="FFFF00"/>
                </a:highlight>
                <a:ea typeface="Verdana" panose="020B0604030504040204" pitchFamily="34" charset="0"/>
                <a:cs typeface="Verdana" panose="020B0604030504040204" pitchFamily="34" charset="0"/>
              </a:rPr>
              <a:t>Purge Email Exchange Online</a:t>
            </a:r>
          </a:p>
          <a:p>
            <a:pPr marL="285750" indent="-285750">
              <a:buFont typeface="Arial" panose="020B0604020202020204" pitchFamily="34" charset="0"/>
              <a:buChar char="•"/>
            </a:pPr>
            <a:r>
              <a:rPr lang="en-US" sz="1400" i="1">
                <a:solidFill>
                  <a:srgbClr val="003865"/>
                </a:solidFill>
                <a:highlight>
                  <a:srgbClr val="FFFF00"/>
                </a:highlight>
                <a:ea typeface="Verdana" panose="020B0604030504040204" pitchFamily="34" charset="0"/>
                <a:cs typeface="Verdana" panose="020B0604030504040204" pitchFamily="34" charset="0"/>
              </a:rPr>
              <a:t>Block URL</a:t>
            </a:r>
          </a:p>
          <a:p>
            <a:pPr marL="285750" indent="-285750">
              <a:buFont typeface="Arial" panose="020B0604020202020204" pitchFamily="34" charset="0"/>
              <a:buChar char="•"/>
            </a:pPr>
            <a:r>
              <a:rPr lang="en-US" sz="1400" i="1">
                <a:solidFill>
                  <a:srgbClr val="003865"/>
                </a:solidFill>
                <a:highlight>
                  <a:srgbClr val="FFFF00"/>
                </a:highlight>
                <a:ea typeface="Verdana" panose="020B0604030504040204" pitchFamily="34" charset="0"/>
                <a:cs typeface="Verdana" panose="020B0604030504040204" pitchFamily="34" charset="0"/>
              </a:rPr>
              <a:t>Block IP</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Block User Internet Access</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Enable User Internet Access</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Block Domain</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Restart Computer</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Run Traps Scan </a:t>
            </a:r>
          </a:p>
          <a:p>
            <a:pPr marL="285750" indent="-285750">
              <a:buFont typeface="Arial" panose="020B0604020202020204" pitchFamily="34" charset="0"/>
              <a:buChar char="•"/>
            </a:pPr>
            <a:r>
              <a:rPr lang="en-US" sz="1400" i="1">
                <a:solidFill>
                  <a:schemeClr val="bg1"/>
                </a:solidFill>
                <a:highlight>
                  <a:srgbClr val="FF0000"/>
                </a:highlight>
                <a:ea typeface="Verdana" panose="020B0604030504040204" pitchFamily="34" charset="0"/>
                <a:cs typeface="Verdana" panose="020B0604030504040204" pitchFamily="34" charset="0"/>
              </a:rPr>
              <a:t>Terminate Process All Computers</a:t>
            </a:r>
          </a:p>
          <a:p>
            <a:pPr marL="285750" indent="-285750">
              <a:buFont typeface="Arial" panose="020B0604020202020204" pitchFamily="34" charset="0"/>
              <a:buChar char="•"/>
            </a:pPr>
            <a:r>
              <a:rPr lang="en-US" sz="1400" i="1">
                <a:solidFill>
                  <a:srgbClr val="003865"/>
                </a:solidFill>
                <a:highlight>
                  <a:srgbClr val="FFFF00"/>
                </a:highlight>
                <a:ea typeface="Verdana" panose="020B0604030504040204" pitchFamily="34" charset="0"/>
                <a:cs typeface="Verdana" panose="020B0604030504040204" pitchFamily="34" charset="0"/>
              </a:rPr>
              <a:t>Deactivate User Access</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DHCP Block List</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Block Outbound Email Sender</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Run Packet Capture</a:t>
            </a:r>
          </a:p>
          <a:p>
            <a:pPr marL="285750" indent="-285750">
              <a:buFont typeface="Arial" panose="020B0604020202020204" pitchFamily="34" charset="0"/>
              <a:buChar char="•"/>
            </a:pPr>
            <a:r>
              <a:rPr lang="en-US" sz="1400" i="1">
                <a:solidFill>
                  <a:srgbClr val="003865"/>
                </a:solidFill>
                <a:ea typeface="Verdana" panose="020B0604030504040204" pitchFamily="34" charset="0"/>
                <a:cs typeface="Verdana" panose="020B0604030504040204" pitchFamily="34" charset="0"/>
              </a:rPr>
              <a:t>Get User Info</a:t>
            </a:r>
          </a:p>
          <a:p>
            <a:pPr marL="285750" indent="-285750">
              <a:buFont typeface="Arial" panose="020B0604020202020204" pitchFamily="34" charset="0"/>
              <a:buChar char="•"/>
            </a:pPr>
            <a:r>
              <a:rPr lang="en-US" sz="1400" i="1">
                <a:solidFill>
                  <a:schemeClr val="bg1"/>
                </a:solidFill>
                <a:highlight>
                  <a:srgbClr val="FF0000"/>
                </a:highlight>
                <a:ea typeface="Verdana" panose="020B0604030504040204" pitchFamily="34" charset="0"/>
                <a:cs typeface="Verdana" panose="020B0604030504040204" pitchFamily="34" charset="0"/>
              </a:rPr>
              <a:t>Shutdown All Domain Computers</a:t>
            </a:r>
          </a:p>
        </p:txBody>
      </p:sp>
      <p:pic>
        <p:nvPicPr>
          <p:cNvPr id="1043" name="Picture 19" descr="28a97631-dbd7-470d-9711-4663e8888675@namprd15">
            <a:extLst>
              <a:ext uri="{FF2B5EF4-FFF2-40B4-BE49-F238E27FC236}">
                <a16:creationId xmlns:a16="http://schemas.microsoft.com/office/drawing/2014/main" id="{F7A4F41D-3E49-4315-9E4A-2A16FEC467E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20800" y="3497471"/>
            <a:ext cx="3676115" cy="3010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Callout: Bent Line with No Border 14">
            <a:extLst>
              <a:ext uri="{FF2B5EF4-FFF2-40B4-BE49-F238E27FC236}">
                <a16:creationId xmlns:a16="http://schemas.microsoft.com/office/drawing/2014/main" id="{E4F0BABB-44B2-4F06-8B54-493B73D7FA0F}"/>
              </a:ext>
            </a:extLst>
          </p:cNvPr>
          <p:cNvSpPr/>
          <p:nvPr/>
        </p:nvSpPr>
        <p:spPr>
          <a:xfrm rot="10800000">
            <a:off x="2376150" y="3404422"/>
            <a:ext cx="2520415" cy="2034540"/>
          </a:xfrm>
          <a:prstGeom prst="callout2">
            <a:avLst>
              <a:gd name="adj1" fmla="val 18750"/>
              <a:gd name="adj2" fmla="val -8333"/>
              <a:gd name="adj3" fmla="val 18750"/>
              <a:gd name="adj4" fmla="val -16667"/>
              <a:gd name="adj5" fmla="val 72051"/>
              <a:gd name="adj6" fmla="val -499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587444"/>
      </p:ext>
    </p:extLst>
  </p:cSld>
  <p:clrMapOvr>
    <a:masterClrMapping/>
  </p:clrMapOvr>
</p:sld>
</file>

<file path=ppt/theme/theme1.xml><?xml version="1.0" encoding="utf-8"?>
<a:theme xmlns:a="http://schemas.openxmlformats.org/drawingml/2006/main" name="Title Master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ansition Master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Master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800" b="1" i="0" dirty="0" err="1" smtClean="0">
            <a:solidFill>
              <a:srgbClr val="003865"/>
            </a:solidFill>
            <a:latin typeface="Cambria" panose="02040503050406030204" pitchFamily="18"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ing Master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9DD1BEED7FEC498AC40BF366810682" ma:contentTypeVersion="10" ma:contentTypeDescription="Create a new document." ma:contentTypeScope="" ma:versionID="d195d10b4295407606e4d8c6721b7bbf">
  <xsd:schema xmlns:xsd="http://www.w3.org/2001/XMLSchema" xmlns:xs="http://www.w3.org/2001/XMLSchema" xmlns:p="http://schemas.microsoft.com/office/2006/metadata/properties" xmlns:ns3="23f4cbc7-459c-4dff-940b-291bfbcbeaee" xmlns:ns4="306dd30c-9de2-4d46-a06c-8414767f6d0d" targetNamespace="http://schemas.microsoft.com/office/2006/metadata/properties" ma:root="true" ma:fieldsID="b40c2c923d1094f22f6bf7691b7c1404" ns3:_="" ns4:_="">
    <xsd:import namespace="23f4cbc7-459c-4dff-940b-291bfbcbeaee"/>
    <xsd:import namespace="306dd30c-9de2-4d46-a06c-8414767f6d0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f4cbc7-459c-4dff-940b-291bfbcbeae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6dd30c-9de2-4d46-a06c-8414767f6d0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5F721B-D4BC-457A-8ADE-1DDDF1913F13}">
  <ds:schemaRefs>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23f4cbc7-459c-4dff-940b-291bfbcbeaee"/>
    <ds:schemaRef ds:uri="http://schemas.microsoft.com/office/2006/documentManagement/types"/>
    <ds:schemaRef ds:uri="http://schemas.openxmlformats.org/package/2006/metadata/core-properties"/>
    <ds:schemaRef ds:uri="306dd30c-9de2-4d46-a06c-8414767f6d0d"/>
    <ds:schemaRef ds:uri="http://purl.org/dc/dcmitype/"/>
  </ds:schemaRefs>
</ds:datastoreItem>
</file>

<file path=customXml/itemProps2.xml><?xml version="1.0" encoding="utf-8"?>
<ds:datastoreItem xmlns:ds="http://schemas.openxmlformats.org/officeDocument/2006/customXml" ds:itemID="{4BCD8728-13E7-4F22-876D-D49783839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f4cbc7-459c-4dff-940b-291bfbcbeaee"/>
    <ds:schemaRef ds:uri="306dd30c-9de2-4d46-a06c-8414767f6d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3505DA-9D59-4709-81B6-888B29E77C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9716</TotalTime>
  <Words>584</Words>
  <Application>Microsoft Office PowerPoint</Application>
  <PresentationFormat>Widescreen</PresentationFormat>
  <Paragraphs>132</Paragraphs>
  <Slides>15</Slides>
  <Notes>15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15</vt:i4>
      </vt:variant>
    </vt:vector>
  </HeadingPairs>
  <TitlesOfParts>
    <vt:vector size="24" baseType="lpstr">
      <vt:lpstr>Arial</vt:lpstr>
      <vt:lpstr>Calibri</vt:lpstr>
      <vt:lpstr>Calibri Light</vt:lpstr>
      <vt:lpstr>Cambria</vt:lpstr>
      <vt:lpstr>Verdana</vt:lpstr>
      <vt:lpstr>Title Master Page</vt:lpstr>
      <vt:lpstr>Transition Master Page</vt:lpstr>
      <vt:lpstr>Content Master Page</vt:lpstr>
      <vt:lpstr>Ending Master Page</vt:lpstr>
      <vt:lpstr>Practical Automation</vt:lpstr>
      <vt:lpstr>PowerPoint Presentation</vt:lpstr>
      <vt:lpstr>Agenda</vt:lpstr>
      <vt:lpstr>Our Story</vt:lpstr>
      <vt:lpstr>PowerPoint Presentation</vt:lpstr>
      <vt:lpstr>PowerPoint Presentation</vt:lpstr>
      <vt:lpstr>PowerPoint Presentation</vt:lpstr>
      <vt:lpstr>Present State</vt:lpstr>
      <vt:lpstr>On-Demand Workflows</vt:lpstr>
      <vt:lpstr>Automated Workflows</vt:lpstr>
      <vt:lpstr>Informational Workflows</vt:lpstr>
      <vt:lpstr>Lessons Learned</vt:lpstr>
      <vt:lpstr>Future Plans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Automation</dc:title>
  <dc:creator>Wesolowski, Nathan R.</dc:creator>
  <cp:lastModifiedBy>Wesolowski, Nathan R.</cp:lastModifiedBy>
  <cp:revision>1</cp:revision>
  <dcterms:created xsi:type="dcterms:W3CDTF">2020-02-06T22:07:51Z</dcterms:created>
  <dcterms:modified xsi:type="dcterms:W3CDTF">2020-03-03T13:28:47Z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0x010100459DD1BEED7FEC498AC40BF366810682</vt:lpwstr>
  </property>
</Properties>
</file>